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1" r:id="rId5"/>
    <p:sldId id="258" r:id="rId6"/>
    <p:sldId id="261" r:id="rId7"/>
    <p:sldId id="262" r:id="rId8"/>
    <p:sldId id="260" r:id="rId9"/>
    <p:sldId id="268" r:id="rId10"/>
    <p:sldId id="265" r:id="rId11"/>
    <p:sldId id="272" r:id="rId12"/>
    <p:sldId id="270" r:id="rId13"/>
    <p:sldId id="263" r:id="rId14"/>
    <p:sldId id="267" r:id="rId15"/>
    <p:sldId id="266" r:id="rId16"/>
    <p:sldId id="269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00A174-F4AC-4A70-9E59-176109BB30BC}" v="23" dt="2025-09-10T13:19:57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a Andrzej [LERG]" userId="f883916c-3817-4384-afe6-b83e6f3ede6b" providerId="ADAL" clId="{3C11D817-6C84-44D5-B3CD-04C709FD7DF2}"/>
    <pc:docChg chg="undo redo custSel addSld modSld sldOrd">
      <pc:chgData name="Para Andrzej [LERG]" userId="f883916c-3817-4384-afe6-b83e6f3ede6b" providerId="ADAL" clId="{3C11D817-6C84-44D5-B3CD-04C709FD7DF2}" dt="2025-09-11T06:45:21.123" v="2326" actId="14100"/>
      <pc:docMkLst>
        <pc:docMk/>
      </pc:docMkLst>
      <pc:sldChg chg="addSp delSp modSp new mod">
        <pc:chgData name="Para Andrzej [LERG]" userId="f883916c-3817-4384-afe6-b83e6f3ede6b" providerId="ADAL" clId="{3C11D817-6C84-44D5-B3CD-04C709FD7DF2}" dt="2025-09-10T09:09:43.539" v="99" actId="478"/>
        <pc:sldMkLst>
          <pc:docMk/>
          <pc:sldMk cId="1474973283" sldId="256"/>
        </pc:sldMkLst>
        <pc:spChg chg="del">
          <ac:chgData name="Para Andrzej [LERG]" userId="f883916c-3817-4384-afe6-b83e6f3ede6b" providerId="ADAL" clId="{3C11D817-6C84-44D5-B3CD-04C709FD7DF2}" dt="2025-09-10T09:09:37.981" v="98" actId="478"/>
          <ac:spMkLst>
            <pc:docMk/>
            <pc:sldMk cId="1474973283" sldId="256"/>
            <ac:spMk id="2" creationId="{71DA7E0B-5EDC-22C8-9921-B7CED7616938}"/>
          </ac:spMkLst>
        </pc:spChg>
        <pc:spChg chg="del">
          <ac:chgData name="Para Andrzej [LERG]" userId="f883916c-3817-4384-afe6-b83e6f3ede6b" providerId="ADAL" clId="{3C11D817-6C84-44D5-B3CD-04C709FD7DF2}" dt="2025-09-10T09:09:43.539" v="99" actId="478"/>
          <ac:spMkLst>
            <pc:docMk/>
            <pc:sldMk cId="1474973283" sldId="256"/>
            <ac:spMk id="3" creationId="{D883479C-7DCA-00CA-401A-0FBBEE887D55}"/>
          </ac:spMkLst>
        </pc:spChg>
        <pc:picChg chg="add mod">
          <ac:chgData name="Para Andrzej [LERG]" userId="f883916c-3817-4384-afe6-b83e6f3ede6b" providerId="ADAL" clId="{3C11D817-6C84-44D5-B3CD-04C709FD7DF2}" dt="2025-09-10T09:03:23.776" v="14" actId="1076"/>
          <ac:picMkLst>
            <pc:docMk/>
            <pc:sldMk cId="1474973283" sldId="256"/>
            <ac:picMk id="5" creationId="{1B6D3A46-C89A-0670-1441-816951230F21}"/>
          </ac:picMkLst>
        </pc:picChg>
        <pc:picChg chg="add mod">
          <ac:chgData name="Para Andrzej [LERG]" userId="f883916c-3817-4384-afe6-b83e6f3ede6b" providerId="ADAL" clId="{3C11D817-6C84-44D5-B3CD-04C709FD7DF2}" dt="2025-09-10T09:02:53.513" v="5" actId="1076"/>
          <ac:picMkLst>
            <pc:docMk/>
            <pc:sldMk cId="1474973283" sldId="256"/>
            <ac:picMk id="6" creationId="{DB1B261F-7199-0519-2DD5-D8582BCCCCBC}"/>
          </ac:picMkLst>
        </pc:picChg>
      </pc:sldChg>
      <pc:sldChg chg="addSp delSp modSp new mod setBg">
        <pc:chgData name="Para Andrzej [LERG]" userId="f883916c-3817-4384-afe6-b83e6f3ede6b" providerId="ADAL" clId="{3C11D817-6C84-44D5-B3CD-04C709FD7DF2}" dt="2025-09-10T13:09:13.529" v="2197" actId="255"/>
        <pc:sldMkLst>
          <pc:docMk/>
          <pc:sldMk cId="951733963" sldId="257"/>
        </pc:sldMkLst>
        <pc:spChg chg="del">
          <ac:chgData name="Para Andrzej [LERG]" userId="f883916c-3817-4384-afe6-b83e6f3ede6b" providerId="ADAL" clId="{3C11D817-6C84-44D5-B3CD-04C709FD7DF2}" dt="2025-09-10T09:09:31.964" v="97" actId="478"/>
          <ac:spMkLst>
            <pc:docMk/>
            <pc:sldMk cId="951733963" sldId="257"/>
            <ac:spMk id="2" creationId="{CF401452-C012-633C-43A6-39585BF43F16}"/>
          </ac:spMkLst>
        </pc:spChg>
        <pc:spChg chg="mod">
          <ac:chgData name="Para Andrzej [LERG]" userId="f883916c-3817-4384-afe6-b83e6f3ede6b" providerId="ADAL" clId="{3C11D817-6C84-44D5-B3CD-04C709FD7DF2}" dt="2025-09-10T13:09:13.529" v="2197" actId="255"/>
          <ac:spMkLst>
            <pc:docMk/>
            <pc:sldMk cId="951733963" sldId="257"/>
            <ac:spMk id="3" creationId="{0A45547F-E494-D0A0-6F86-62A6F9FDC8A1}"/>
          </ac:spMkLst>
        </pc:spChg>
        <pc:spChg chg="add del">
          <ac:chgData name="Para Andrzej [LERG]" userId="f883916c-3817-4384-afe6-b83e6f3ede6b" providerId="ADAL" clId="{3C11D817-6C84-44D5-B3CD-04C709FD7DF2}" dt="2025-09-10T13:08:36.782" v="2189" actId="26606"/>
          <ac:spMkLst>
            <pc:docMk/>
            <pc:sldMk cId="951733963" sldId="257"/>
            <ac:spMk id="8" creationId="{081EA652-8C6A-4E69-BEB9-170809474553}"/>
          </ac:spMkLst>
        </pc:spChg>
        <pc:spChg chg="add del">
          <ac:chgData name="Para Andrzej [LERG]" userId="f883916c-3817-4384-afe6-b83e6f3ede6b" providerId="ADAL" clId="{3C11D817-6C84-44D5-B3CD-04C709FD7DF2}" dt="2025-09-10T13:08:36.782" v="2189" actId="26606"/>
          <ac:spMkLst>
            <pc:docMk/>
            <pc:sldMk cId="951733963" sldId="257"/>
            <ac:spMk id="10" creationId="{5298780A-33B9-4EA2-8F67-DE68AD62841B}"/>
          </ac:spMkLst>
        </pc:spChg>
        <pc:spChg chg="add del">
          <ac:chgData name="Para Andrzej [LERG]" userId="f883916c-3817-4384-afe6-b83e6f3ede6b" providerId="ADAL" clId="{3C11D817-6C84-44D5-B3CD-04C709FD7DF2}" dt="2025-09-10T13:08:36.782" v="2189" actId="26606"/>
          <ac:spMkLst>
            <pc:docMk/>
            <pc:sldMk cId="951733963" sldId="257"/>
            <ac:spMk id="12" creationId="{7F488E8B-4E1E-4402-8935-D4E6C02615C7}"/>
          </ac:spMkLst>
        </pc:spChg>
        <pc:spChg chg="add del">
          <ac:chgData name="Para Andrzej [LERG]" userId="f883916c-3817-4384-afe6-b83e6f3ede6b" providerId="ADAL" clId="{3C11D817-6C84-44D5-B3CD-04C709FD7DF2}" dt="2025-09-10T13:08:41.925" v="2191" actId="26606"/>
          <ac:spMkLst>
            <pc:docMk/>
            <pc:sldMk cId="951733963" sldId="257"/>
            <ac:spMk id="14" creationId="{B6CDA21F-E7AF-4C75-8395-33F58D5B0E45}"/>
          </ac:spMkLst>
        </pc:spChg>
        <pc:spChg chg="add del">
          <ac:chgData name="Para Andrzej [LERG]" userId="f883916c-3817-4384-afe6-b83e6f3ede6b" providerId="ADAL" clId="{3C11D817-6C84-44D5-B3CD-04C709FD7DF2}" dt="2025-09-10T13:08:41.925" v="2191" actId="26606"/>
          <ac:spMkLst>
            <pc:docMk/>
            <pc:sldMk cId="951733963" sldId="257"/>
            <ac:spMk id="15" creationId="{D5B0017B-2ECA-49AF-B397-DC140825DF8D}"/>
          </ac:spMkLst>
        </pc:spChg>
        <pc:spChg chg="add">
          <ac:chgData name="Para Andrzej [LERG]" userId="f883916c-3817-4384-afe6-b83e6f3ede6b" providerId="ADAL" clId="{3C11D817-6C84-44D5-B3CD-04C709FD7DF2}" dt="2025-09-10T13:08:41.943" v="2192" actId="26606"/>
          <ac:spMkLst>
            <pc:docMk/>
            <pc:sldMk cId="951733963" sldId="257"/>
            <ac:spMk id="23" creationId="{D038248A-211C-4EEC-8401-C761B929FB52}"/>
          </ac:spMkLst>
        </pc:spChg>
        <pc:spChg chg="add">
          <ac:chgData name="Para Andrzej [LERG]" userId="f883916c-3817-4384-afe6-b83e6f3ede6b" providerId="ADAL" clId="{3C11D817-6C84-44D5-B3CD-04C709FD7DF2}" dt="2025-09-10T13:08:41.943" v="2192" actId="26606"/>
          <ac:spMkLst>
            <pc:docMk/>
            <pc:sldMk cId="951733963" sldId="257"/>
            <ac:spMk id="24" creationId="{C30A849F-66D9-40C8-BEC8-35AFF8F4568F}"/>
          </ac:spMkLst>
        </pc:spChg>
        <pc:grpChg chg="add del">
          <ac:chgData name="Para Andrzej [LERG]" userId="f883916c-3817-4384-afe6-b83e6f3ede6b" providerId="ADAL" clId="{3C11D817-6C84-44D5-B3CD-04C709FD7DF2}" dt="2025-09-10T13:08:41.925" v="2191" actId="26606"/>
          <ac:grpSpMkLst>
            <pc:docMk/>
            <pc:sldMk cId="951733963" sldId="257"/>
            <ac:grpSpMk id="16" creationId="{AE1C45F0-260A-458C-96ED-C1F6D2151219}"/>
          </ac:grpSpMkLst>
        </pc:grpChg>
        <pc:grpChg chg="add">
          <ac:chgData name="Para Andrzej [LERG]" userId="f883916c-3817-4384-afe6-b83e6f3ede6b" providerId="ADAL" clId="{3C11D817-6C84-44D5-B3CD-04C709FD7DF2}" dt="2025-09-10T13:08:41.943" v="2192" actId="26606"/>
          <ac:grpSpMkLst>
            <pc:docMk/>
            <pc:sldMk cId="951733963" sldId="257"/>
            <ac:grpSpMk id="25" creationId="{04542298-A2B1-480F-A11C-A40EDD19B857}"/>
          </ac:grpSpMkLst>
        </pc:grpChg>
        <pc:grpChg chg="add">
          <ac:chgData name="Para Andrzej [LERG]" userId="f883916c-3817-4384-afe6-b83e6f3ede6b" providerId="ADAL" clId="{3C11D817-6C84-44D5-B3CD-04C709FD7DF2}" dt="2025-09-10T13:08:41.943" v="2192" actId="26606"/>
          <ac:grpSpMkLst>
            <pc:docMk/>
            <pc:sldMk cId="951733963" sldId="257"/>
            <ac:grpSpMk id="30" creationId="{2A5C9C35-2375-49EB-B99C-17C87D42FE7C}"/>
          </ac:grpSpMkLst>
        </pc:grpChg>
        <pc:cxnChg chg="add del">
          <ac:chgData name="Para Andrzej [LERG]" userId="f883916c-3817-4384-afe6-b83e6f3ede6b" providerId="ADAL" clId="{3C11D817-6C84-44D5-B3CD-04C709FD7DF2}" dt="2025-09-10T13:08:41.925" v="2191" actId="26606"/>
          <ac:cxnSpMkLst>
            <pc:docMk/>
            <pc:sldMk cId="951733963" sldId="257"/>
            <ac:cxnSpMk id="17" creationId="{6CF1BAF6-AD41-4082-B212-8A1F9A2E8779}"/>
          </ac:cxnSpMkLst>
        </pc:cxnChg>
      </pc:sldChg>
      <pc:sldChg chg="addSp delSp modSp new mod setBg modClrScheme setClrOvrMap chgLayout">
        <pc:chgData name="Para Andrzej [LERG]" userId="f883916c-3817-4384-afe6-b83e6f3ede6b" providerId="ADAL" clId="{3C11D817-6C84-44D5-B3CD-04C709FD7DF2}" dt="2025-09-10T13:11:06.483" v="2213" actId="26606"/>
        <pc:sldMkLst>
          <pc:docMk/>
          <pc:sldMk cId="3583195344" sldId="258"/>
        </pc:sldMkLst>
        <pc:spChg chg="mod ord">
          <ac:chgData name="Para Andrzej [LERG]" userId="f883916c-3817-4384-afe6-b83e6f3ede6b" providerId="ADAL" clId="{3C11D817-6C84-44D5-B3CD-04C709FD7DF2}" dt="2025-09-10T13:11:06.483" v="2213" actId="26606"/>
          <ac:spMkLst>
            <pc:docMk/>
            <pc:sldMk cId="3583195344" sldId="258"/>
            <ac:spMk id="2" creationId="{41490F89-0586-3976-AD0C-150379F20ED0}"/>
          </ac:spMkLst>
        </pc:spChg>
        <pc:spChg chg="mod ord">
          <ac:chgData name="Para Andrzej [LERG]" userId="f883916c-3817-4384-afe6-b83e6f3ede6b" providerId="ADAL" clId="{3C11D817-6C84-44D5-B3CD-04C709FD7DF2}" dt="2025-09-10T13:11:06.483" v="2213" actId="26606"/>
          <ac:spMkLst>
            <pc:docMk/>
            <pc:sldMk cId="3583195344" sldId="258"/>
            <ac:spMk id="3" creationId="{12C2580E-378F-62E9-6BD3-274CD6E7AB31}"/>
          </ac:spMkLst>
        </pc:spChg>
        <pc:spChg chg="add mod ord">
          <ac:chgData name="Para Andrzej [LERG]" userId="f883916c-3817-4384-afe6-b83e6f3ede6b" providerId="ADAL" clId="{3C11D817-6C84-44D5-B3CD-04C709FD7DF2}" dt="2025-09-10T13:11:06.483" v="2213" actId="26606"/>
          <ac:spMkLst>
            <pc:docMk/>
            <pc:sldMk cId="3583195344" sldId="258"/>
            <ac:spMk id="4" creationId="{30EA7CD7-F9FE-7E17-9338-7BB8BBA24E35}"/>
          </ac:spMkLst>
        </pc:spChg>
        <pc:spChg chg="add del">
          <ac:chgData name="Para Andrzej [LERG]" userId="f883916c-3817-4384-afe6-b83e6f3ede6b" providerId="ADAL" clId="{3C11D817-6C84-44D5-B3CD-04C709FD7DF2}" dt="2025-09-10T13:10:57.190" v="2204" actId="26606"/>
          <ac:spMkLst>
            <pc:docMk/>
            <pc:sldMk cId="3583195344" sldId="258"/>
            <ac:spMk id="9" creationId="{4FFBEE45-F140-49D5-85EA-C78C24340B23}"/>
          </ac:spMkLst>
        </pc:spChg>
        <pc:spChg chg="add del">
          <ac:chgData name="Para Andrzej [LERG]" userId="f883916c-3817-4384-afe6-b83e6f3ede6b" providerId="ADAL" clId="{3C11D817-6C84-44D5-B3CD-04C709FD7DF2}" dt="2025-09-10T13:10:58.951" v="2206" actId="26606"/>
          <ac:spMkLst>
            <pc:docMk/>
            <pc:sldMk cId="3583195344" sldId="258"/>
            <ac:spMk id="11" creationId="{B36F400F-DF28-43BC-8D8E-4929793B392A}"/>
          </ac:spMkLst>
        </pc:spChg>
        <pc:spChg chg="add del">
          <ac:chgData name="Para Andrzej [LERG]" userId="f883916c-3817-4384-afe6-b83e6f3ede6b" providerId="ADAL" clId="{3C11D817-6C84-44D5-B3CD-04C709FD7DF2}" dt="2025-09-10T13:11:01.269" v="2208" actId="26606"/>
          <ac:spMkLst>
            <pc:docMk/>
            <pc:sldMk cId="3583195344" sldId="258"/>
            <ac:spMk id="13" creationId="{8CA06CD6-90CA-4C45-856C-6771339E1E22}"/>
          </ac:spMkLst>
        </pc:spChg>
        <pc:spChg chg="add del">
          <ac:chgData name="Para Andrzej [LERG]" userId="f883916c-3817-4384-afe6-b83e6f3ede6b" providerId="ADAL" clId="{3C11D817-6C84-44D5-B3CD-04C709FD7DF2}" dt="2025-09-10T13:11:05.874" v="2210" actId="26606"/>
          <ac:spMkLst>
            <pc:docMk/>
            <pc:sldMk cId="3583195344" sldId="258"/>
            <ac:spMk id="16" creationId="{2A6B319F-86FE-4754-878E-06F0804D882B}"/>
          </ac:spMkLst>
        </pc:spChg>
        <pc:spChg chg="add del">
          <ac:chgData name="Para Andrzej [LERG]" userId="f883916c-3817-4384-afe6-b83e6f3ede6b" providerId="ADAL" clId="{3C11D817-6C84-44D5-B3CD-04C709FD7DF2}" dt="2025-09-10T13:11:05.874" v="2210" actId="26606"/>
          <ac:spMkLst>
            <pc:docMk/>
            <pc:sldMk cId="3583195344" sldId="258"/>
            <ac:spMk id="17" creationId="{DCF7D1B5-3477-499F-ACC5-2C8B07F4EDB3}"/>
          </ac:spMkLst>
        </pc:spChg>
        <pc:spChg chg="add del">
          <ac:chgData name="Para Andrzej [LERG]" userId="f883916c-3817-4384-afe6-b83e6f3ede6b" providerId="ADAL" clId="{3C11D817-6C84-44D5-B3CD-04C709FD7DF2}" dt="2025-09-10T13:11:06.473" v="2212" actId="26606"/>
          <ac:spMkLst>
            <pc:docMk/>
            <pc:sldMk cId="3583195344" sldId="258"/>
            <ac:spMk id="19" creationId="{B36F400F-DF28-43BC-8D8E-4929793B392A}"/>
          </ac:spMkLst>
        </pc:spChg>
        <pc:spChg chg="add">
          <ac:chgData name="Para Andrzej [LERG]" userId="f883916c-3817-4384-afe6-b83e6f3ede6b" providerId="ADAL" clId="{3C11D817-6C84-44D5-B3CD-04C709FD7DF2}" dt="2025-09-10T13:11:06.483" v="2213" actId="26606"/>
          <ac:spMkLst>
            <pc:docMk/>
            <pc:sldMk cId="3583195344" sldId="258"/>
            <ac:spMk id="21" creationId="{E35A04CF-97D4-4FF7-B359-C546B1F62E54}"/>
          </ac:spMkLst>
        </pc:spChg>
        <pc:spChg chg="add">
          <ac:chgData name="Para Andrzej [LERG]" userId="f883916c-3817-4384-afe6-b83e6f3ede6b" providerId="ADAL" clId="{3C11D817-6C84-44D5-B3CD-04C709FD7DF2}" dt="2025-09-10T13:11:06.483" v="2213" actId="26606"/>
          <ac:spMkLst>
            <pc:docMk/>
            <pc:sldMk cId="3583195344" sldId="258"/>
            <ac:spMk id="22" creationId="{1DE7243B-5109-444B-8FAF-7437C66BC0E9}"/>
          </ac:spMkLst>
        </pc:spChg>
        <pc:spChg chg="add">
          <ac:chgData name="Para Andrzej [LERG]" userId="f883916c-3817-4384-afe6-b83e6f3ede6b" providerId="ADAL" clId="{3C11D817-6C84-44D5-B3CD-04C709FD7DF2}" dt="2025-09-10T13:11:06.483" v="2213" actId="26606"/>
          <ac:spMkLst>
            <pc:docMk/>
            <pc:sldMk cId="3583195344" sldId="258"/>
            <ac:spMk id="23" creationId="{4C5D6221-DA7B-4611-AA26-7D8E349FDE96}"/>
          </ac:spMkLst>
        </pc:spChg>
        <pc:cxnChg chg="add del">
          <ac:chgData name="Para Andrzej [LERG]" userId="f883916c-3817-4384-afe6-b83e6f3ede6b" providerId="ADAL" clId="{3C11D817-6C84-44D5-B3CD-04C709FD7DF2}" dt="2025-09-10T13:11:01.269" v="2208" actId="26606"/>
          <ac:cxnSpMkLst>
            <pc:docMk/>
            <pc:sldMk cId="3583195344" sldId="258"/>
            <ac:cxnSpMk id="14" creationId="{5021601D-2758-4B15-A31C-FDA184C51B3A}"/>
          </ac:cxnSpMkLst>
        </pc:cxnChg>
      </pc:sldChg>
      <pc:sldChg chg="addSp delSp modSp new mod ord setBg">
        <pc:chgData name="Para Andrzej [LERG]" userId="f883916c-3817-4384-afe6-b83e6f3ede6b" providerId="ADAL" clId="{3C11D817-6C84-44D5-B3CD-04C709FD7DF2}" dt="2025-09-10T13:10:20.929" v="2202" actId="26606"/>
        <pc:sldMkLst>
          <pc:docMk/>
          <pc:sldMk cId="2368886242" sldId="259"/>
        </pc:sldMkLst>
        <pc:spChg chg="mod">
          <ac:chgData name="Para Andrzej [LERG]" userId="f883916c-3817-4384-afe6-b83e6f3ede6b" providerId="ADAL" clId="{3C11D817-6C84-44D5-B3CD-04C709FD7DF2}" dt="2025-09-10T13:10:20.929" v="2202" actId="26606"/>
          <ac:spMkLst>
            <pc:docMk/>
            <pc:sldMk cId="2368886242" sldId="259"/>
            <ac:spMk id="2" creationId="{1D9D841E-EA08-EC10-4D9C-B136477826E1}"/>
          </ac:spMkLst>
        </pc:spChg>
        <pc:spChg chg="del">
          <ac:chgData name="Para Andrzej [LERG]" userId="f883916c-3817-4384-afe6-b83e6f3ede6b" providerId="ADAL" clId="{3C11D817-6C84-44D5-B3CD-04C709FD7DF2}" dt="2025-09-10T10:49:38.150" v="562" actId="478"/>
          <ac:spMkLst>
            <pc:docMk/>
            <pc:sldMk cId="2368886242" sldId="259"/>
            <ac:spMk id="3" creationId="{8626A582-02AA-5285-CA6A-4FEBE4DF5677}"/>
          </ac:spMkLst>
        </pc:spChg>
        <pc:spChg chg="del">
          <ac:chgData name="Para Andrzej [LERG]" userId="f883916c-3817-4384-afe6-b83e6f3ede6b" providerId="ADAL" clId="{3C11D817-6C84-44D5-B3CD-04C709FD7DF2}" dt="2025-09-10T10:49:41.619" v="563" actId="478"/>
          <ac:spMkLst>
            <pc:docMk/>
            <pc:sldMk cId="2368886242" sldId="259"/>
            <ac:spMk id="4" creationId="{708B8E69-D03D-CA46-AD73-CDEA82417812}"/>
          </ac:spMkLst>
        </pc:spChg>
        <pc:spChg chg="add del">
          <ac:chgData name="Para Andrzej [LERG]" userId="f883916c-3817-4384-afe6-b83e6f3ede6b" providerId="ADAL" clId="{3C11D817-6C84-44D5-B3CD-04C709FD7DF2}" dt="2025-09-10T13:10:20.929" v="2202" actId="26606"/>
          <ac:spMkLst>
            <pc:docMk/>
            <pc:sldMk cId="2368886242" sldId="259"/>
            <ac:spMk id="7" creationId="{5A292AEA-2528-46C0-B426-95822B6141FB}"/>
          </ac:spMkLst>
        </pc:spChg>
        <pc:spChg chg="add del">
          <ac:chgData name="Para Andrzej [LERG]" userId="f883916c-3817-4384-afe6-b83e6f3ede6b" providerId="ADAL" clId="{3C11D817-6C84-44D5-B3CD-04C709FD7DF2}" dt="2025-09-10T13:10:20.929" v="2202" actId="26606"/>
          <ac:spMkLst>
            <pc:docMk/>
            <pc:sldMk cId="2368886242" sldId="259"/>
            <ac:spMk id="9" creationId="{D8B7B198-E4DF-43CD-AD8C-199884323745}"/>
          </ac:spMkLst>
        </pc:spChg>
        <pc:spChg chg="add del">
          <ac:chgData name="Para Andrzej [LERG]" userId="f883916c-3817-4384-afe6-b83e6f3ede6b" providerId="ADAL" clId="{3C11D817-6C84-44D5-B3CD-04C709FD7DF2}" dt="2025-09-10T13:10:20.929" v="2202" actId="26606"/>
          <ac:spMkLst>
            <pc:docMk/>
            <pc:sldMk cId="2368886242" sldId="259"/>
            <ac:spMk id="11" creationId="{2BE67753-EA0E-4819-8D22-0B6600CF7231}"/>
          </ac:spMkLst>
        </pc:spChg>
        <pc:spChg chg="add">
          <ac:chgData name="Para Andrzej [LERG]" userId="f883916c-3817-4384-afe6-b83e6f3ede6b" providerId="ADAL" clId="{3C11D817-6C84-44D5-B3CD-04C709FD7DF2}" dt="2025-09-10T13:10:20.929" v="2202" actId="26606"/>
          <ac:spMkLst>
            <pc:docMk/>
            <pc:sldMk cId="2368886242" sldId="259"/>
            <ac:spMk id="37" creationId="{6DDA8CE9-E0A6-4FF2-823D-D08607606DC2}"/>
          </ac:spMkLst>
        </pc:spChg>
        <pc:spChg chg="add">
          <ac:chgData name="Para Andrzej [LERG]" userId="f883916c-3817-4384-afe6-b83e6f3ede6b" providerId="ADAL" clId="{3C11D817-6C84-44D5-B3CD-04C709FD7DF2}" dt="2025-09-10T13:10:20.929" v="2202" actId="26606"/>
          <ac:spMkLst>
            <pc:docMk/>
            <pc:sldMk cId="2368886242" sldId="259"/>
            <ac:spMk id="39" creationId="{11195564-33B9-434B-9641-764F5905A56F}"/>
          </ac:spMkLst>
        </pc:spChg>
        <pc:grpChg chg="add del">
          <ac:chgData name="Para Andrzej [LERG]" userId="f883916c-3817-4384-afe6-b83e6f3ede6b" providerId="ADAL" clId="{3C11D817-6C84-44D5-B3CD-04C709FD7DF2}" dt="2025-09-10T13:10:20.929" v="2202" actId="26606"/>
          <ac:grpSpMkLst>
            <pc:docMk/>
            <pc:sldMk cId="2368886242" sldId="259"/>
            <ac:grpSpMk id="13" creationId="{D76D63AC-0421-45EC-B383-E79A61A78C6B}"/>
          </ac:grpSpMkLst>
        </pc:grpChg>
        <pc:grpChg chg="add">
          <ac:chgData name="Para Andrzej [LERG]" userId="f883916c-3817-4384-afe6-b83e6f3ede6b" providerId="ADAL" clId="{3C11D817-6C84-44D5-B3CD-04C709FD7DF2}" dt="2025-09-10T13:09:46.940" v="2198" actId="26606"/>
          <ac:grpSpMkLst>
            <pc:docMk/>
            <pc:sldMk cId="2368886242" sldId="259"/>
            <ac:grpSpMk id="22" creationId="{87F87F1B-42BA-4AC7-A4E2-41544DDB2CE3}"/>
          </ac:grpSpMkLst>
        </pc:grpChg>
        <pc:grpChg chg="add del">
          <ac:chgData name="Para Andrzej [LERG]" userId="f883916c-3817-4384-afe6-b83e6f3ede6b" providerId="ADAL" clId="{3C11D817-6C84-44D5-B3CD-04C709FD7DF2}" dt="2025-09-10T13:10:20.929" v="2202" actId="26606"/>
          <ac:grpSpMkLst>
            <pc:docMk/>
            <pc:sldMk cId="2368886242" sldId="259"/>
            <ac:grpSpMk id="28" creationId="{967346A5-7569-4F15-AB5D-BE3DADF192C0}"/>
          </ac:grpSpMkLst>
        </pc:grpChg>
        <pc:grpChg chg="add">
          <ac:chgData name="Para Andrzej [LERG]" userId="f883916c-3817-4384-afe6-b83e6f3ede6b" providerId="ADAL" clId="{3C11D817-6C84-44D5-B3CD-04C709FD7DF2}" dt="2025-09-10T13:10:20.929" v="2202" actId="26606"/>
          <ac:grpSpMkLst>
            <pc:docMk/>
            <pc:sldMk cId="2368886242" sldId="259"/>
            <ac:grpSpMk id="41" creationId="{1D18C537-E336-47C4-836B-C342A230F8F3}"/>
          </ac:grpSpMkLst>
        </pc:grpChg>
        <pc:grpChg chg="add">
          <ac:chgData name="Para Andrzej [LERG]" userId="f883916c-3817-4384-afe6-b83e6f3ede6b" providerId="ADAL" clId="{3C11D817-6C84-44D5-B3CD-04C709FD7DF2}" dt="2025-09-10T13:10:20.929" v="2202" actId="26606"/>
          <ac:grpSpMkLst>
            <pc:docMk/>
            <pc:sldMk cId="2368886242" sldId="259"/>
            <ac:grpSpMk id="47" creationId="{5A1259D8-0C3A-4069-A22F-537BBBB61A9C}"/>
          </ac:grpSpMkLst>
        </pc:grpChg>
      </pc:sldChg>
      <pc:sldChg chg="addSp delSp modSp new mod setBg">
        <pc:chgData name="Para Andrzej [LERG]" userId="f883916c-3817-4384-afe6-b83e6f3ede6b" providerId="ADAL" clId="{3C11D817-6C84-44D5-B3CD-04C709FD7DF2}" dt="2025-09-10T13:27:12.357" v="2258" actId="26606"/>
        <pc:sldMkLst>
          <pc:docMk/>
          <pc:sldMk cId="2545214094" sldId="260"/>
        </pc:sldMkLst>
        <pc:spChg chg="mod">
          <ac:chgData name="Para Andrzej [LERG]" userId="f883916c-3817-4384-afe6-b83e6f3ede6b" providerId="ADAL" clId="{3C11D817-6C84-44D5-B3CD-04C709FD7DF2}" dt="2025-09-10T13:27:12.357" v="2258" actId="26606"/>
          <ac:spMkLst>
            <pc:docMk/>
            <pc:sldMk cId="2545214094" sldId="260"/>
            <ac:spMk id="2" creationId="{CF3420F5-8E09-1F9C-2C3A-2D5330CDF064}"/>
          </ac:spMkLst>
        </pc:spChg>
        <pc:spChg chg="del">
          <ac:chgData name="Para Andrzej [LERG]" userId="f883916c-3817-4384-afe6-b83e6f3ede6b" providerId="ADAL" clId="{3C11D817-6C84-44D5-B3CD-04C709FD7DF2}" dt="2025-09-10T11:52:54.856" v="936"/>
          <ac:spMkLst>
            <pc:docMk/>
            <pc:sldMk cId="2545214094" sldId="260"/>
            <ac:spMk id="3" creationId="{B17BA76B-FEF3-7D8E-744C-356641F11169}"/>
          </ac:spMkLst>
        </pc:spChg>
        <pc:spChg chg="del">
          <ac:chgData name="Para Andrzej [LERG]" userId="f883916c-3817-4384-afe6-b83e6f3ede6b" providerId="ADAL" clId="{3C11D817-6C84-44D5-B3CD-04C709FD7DF2}" dt="2025-09-10T11:47:15.663" v="926"/>
          <ac:spMkLst>
            <pc:docMk/>
            <pc:sldMk cId="2545214094" sldId="260"/>
            <ac:spMk id="4" creationId="{8A8BCC4E-05DB-9C3E-9C4A-CACCF5B82B7A}"/>
          </ac:spMkLst>
        </pc:spChg>
        <pc:spChg chg="add del">
          <ac:chgData name="Para Andrzej [LERG]" userId="f883916c-3817-4384-afe6-b83e6f3ede6b" providerId="ADAL" clId="{3C11D817-6C84-44D5-B3CD-04C709FD7DF2}" dt="2025-09-10T13:27:12.357" v="2258" actId="26606"/>
          <ac:spMkLst>
            <pc:docMk/>
            <pc:sldMk cId="2545214094" sldId="260"/>
            <ac:spMk id="12" creationId="{C4879EFC-8E62-4E00-973C-C45EE9EC676D}"/>
          </ac:spMkLst>
        </pc:spChg>
        <pc:spChg chg="add del">
          <ac:chgData name="Para Andrzej [LERG]" userId="f883916c-3817-4384-afe6-b83e6f3ede6b" providerId="ADAL" clId="{3C11D817-6C84-44D5-B3CD-04C709FD7DF2}" dt="2025-09-10T13:27:12.357" v="2258" actId="26606"/>
          <ac:spMkLst>
            <pc:docMk/>
            <pc:sldMk cId="2545214094" sldId="260"/>
            <ac:spMk id="14" creationId="{D6A9C53F-5F90-40A5-8C85-5412D39C8C68}"/>
          </ac:spMkLst>
        </pc:spChg>
        <pc:picChg chg="add mod">
          <ac:chgData name="Para Andrzej [LERG]" userId="f883916c-3817-4384-afe6-b83e6f3ede6b" providerId="ADAL" clId="{3C11D817-6C84-44D5-B3CD-04C709FD7DF2}" dt="2025-09-10T13:27:12.357" v="2258" actId="26606"/>
          <ac:picMkLst>
            <pc:docMk/>
            <pc:sldMk cId="2545214094" sldId="260"/>
            <ac:picMk id="6" creationId="{0C200F5C-951C-8EBB-3497-B2DFD1C665DF}"/>
          </ac:picMkLst>
        </pc:picChg>
        <pc:picChg chg="add mod ord">
          <ac:chgData name="Para Andrzej [LERG]" userId="f883916c-3817-4384-afe6-b83e6f3ede6b" providerId="ADAL" clId="{3C11D817-6C84-44D5-B3CD-04C709FD7DF2}" dt="2025-09-10T13:27:12.357" v="2258" actId="26606"/>
          <ac:picMkLst>
            <pc:docMk/>
            <pc:sldMk cId="2545214094" sldId="260"/>
            <ac:picMk id="7" creationId="{2FF570DC-AC96-6CFF-526F-73A41A2AD380}"/>
          </ac:picMkLst>
        </pc:picChg>
      </pc:sldChg>
      <pc:sldChg chg="addSp delSp modSp new mod setBg">
        <pc:chgData name="Para Andrzej [LERG]" userId="f883916c-3817-4384-afe6-b83e6f3ede6b" providerId="ADAL" clId="{3C11D817-6C84-44D5-B3CD-04C709FD7DF2}" dt="2025-09-10T13:32:20.520" v="2312" actId="20577"/>
        <pc:sldMkLst>
          <pc:docMk/>
          <pc:sldMk cId="2643214261" sldId="261"/>
        </pc:sldMkLst>
        <pc:spChg chg="mod ord">
          <ac:chgData name="Para Andrzej [LERG]" userId="f883916c-3817-4384-afe6-b83e6f3ede6b" providerId="ADAL" clId="{3C11D817-6C84-44D5-B3CD-04C709FD7DF2}" dt="2025-09-10T13:32:20.520" v="2312" actId="20577"/>
          <ac:spMkLst>
            <pc:docMk/>
            <pc:sldMk cId="2643214261" sldId="261"/>
            <ac:spMk id="2" creationId="{735EF8D5-F32C-EC46-1B0C-9BBA211D5EE9}"/>
          </ac:spMkLst>
        </pc:spChg>
        <pc:spChg chg="add del">
          <ac:chgData name="Para Andrzej [LERG]" userId="f883916c-3817-4384-afe6-b83e6f3ede6b" providerId="ADAL" clId="{3C11D817-6C84-44D5-B3CD-04C709FD7DF2}" dt="2025-09-10T12:00:50.939" v="1140" actId="22"/>
          <ac:spMkLst>
            <pc:docMk/>
            <pc:sldMk cId="2643214261" sldId="261"/>
            <ac:spMk id="3" creationId="{E82AE48D-F1F3-4409-0627-25E2C5667AB0}"/>
          </ac:spMkLst>
        </pc:spChg>
        <pc:spChg chg="del">
          <ac:chgData name="Para Andrzej [LERG]" userId="f883916c-3817-4384-afe6-b83e6f3ede6b" providerId="ADAL" clId="{3C11D817-6C84-44D5-B3CD-04C709FD7DF2}" dt="2025-09-10T12:02:33.290" v="1143"/>
          <ac:spMkLst>
            <pc:docMk/>
            <pc:sldMk cId="2643214261" sldId="261"/>
            <ac:spMk id="4" creationId="{4D3969B0-5AA6-8F91-10DC-131E3215F001}"/>
          </ac:spMkLst>
        </pc:spChg>
        <pc:spChg chg="add del">
          <ac:chgData name="Para Andrzej [LERG]" userId="f883916c-3817-4384-afe6-b83e6f3ede6b" providerId="ADAL" clId="{3C11D817-6C84-44D5-B3CD-04C709FD7DF2}" dt="2025-09-10T13:31:25.432" v="2307" actId="26606"/>
          <ac:spMkLst>
            <pc:docMk/>
            <pc:sldMk cId="2643214261" sldId="261"/>
            <ac:spMk id="14" creationId="{4D4677D2-D5AC-4CF9-9EED-2B89D0A1C212}"/>
          </ac:spMkLst>
        </pc:spChg>
        <pc:spChg chg="add del">
          <ac:chgData name="Para Andrzej [LERG]" userId="f883916c-3817-4384-afe6-b83e6f3ede6b" providerId="ADAL" clId="{3C11D817-6C84-44D5-B3CD-04C709FD7DF2}" dt="2025-09-10T13:31:25.432" v="2307" actId="26606"/>
          <ac:spMkLst>
            <pc:docMk/>
            <pc:sldMk cId="2643214261" sldId="261"/>
            <ac:spMk id="16" creationId="{AF695F69-7001-421E-98A8-E74156934A51}"/>
          </ac:spMkLst>
        </pc:spChg>
        <pc:spChg chg="add del">
          <ac:chgData name="Para Andrzej [LERG]" userId="f883916c-3817-4384-afe6-b83e6f3ede6b" providerId="ADAL" clId="{3C11D817-6C84-44D5-B3CD-04C709FD7DF2}" dt="2025-09-10T13:31:25.432" v="2307" actId="26606"/>
          <ac:spMkLst>
            <pc:docMk/>
            <pc:sldMk cId="2643214261" sldId="261"/>
            <ac:spMk id="21" creationId="{F0087D53-9295-4463-AAE4-D5C626046E9F}"/>
          </ac:spMkLst>
        </pc:spChg>
        <pc:spChg chg="add del">
          <ac:chgData name="Para Andrzej [LERG]" userId="f883916c-3817-4384-afe6-b83e6f3ede6b" providerId="ADAL" clId="{3C11D817-6C84-44D5-B3CD-04C709FD7DF2}" dt="2025-09-10T13:31:25.432" v="2307" actId="26606"/>
          <ac:spMkLst>
            <pc:docMk/>
            <pc:sldMk cId="2643214261" sldId="261"/>
            <ac:spMk id="23" creationId="{D6A9C53F-5F90-40A5-8C85-5412D39C8C68}"/>
          </ac:spMkLst>
        </pc:spChg>
        <pc:picChg chg="add mod">
          <ac:chgData name="Para Andrzej [LERG]" userId="f883916c-3817-4384-afe6-b83e6f3ede6b" providerId="ADAL" clId="{3C11D817-6C84-44D5-B3CD-04C709FD7DF2}" dt="2025-09-10T11:59:56.001" v="1139"/>
          <ac:picMkLst>
            <pc:docMk/>
            <pc:sldMk cId="2643214261" sldId="261"/>
            <ac:picMk id="5" creationId="{864C37C2-AFB5-E8AA-293C-9ACEF539B1A2}"/>
          </ac:picMkLst>
        </pc:picChg>
        <pc:picChg chg="add mod ord">
          <ac:chgData name="Para Andrzej [LERG]" userId="f883916c-3817-4384-afe6-b83e6f3ede6b" providerId="ADAL" clId="{3C11D817-6C84-44D5-B3CD-04C709FD7DF2}" dt="2025-09-10T13:31:25.432" v="2307" actId="26606"/>
          <ac:picMkLst>
            <pc:docMk/>
            <pc:sldMk cId="2643214261" sldId="261"/>
            <ac:picMk id="7" creationId="{5FC5C9FA-2F18-0B32-452B-0F97CD07F392}"/>
          </ac:picMkLst>
        </pc:picChg>
        <pc:picChg chg="add mod">
          <ac:chgData name="Para Andrzej [LERG]" userId="f883916c-3817-4384-afe6-b83e6f3ede6b" providerId="ADAL" clId="{3C11D817-6C84-44D5-B3CD-04C709FD7DF2}" dt="2025-09-10T13:31:25.432" v="2307" actId="26606"/>
          <ac:picMkLst>
            <pc:docMk/>
            <pc:sldMk cId="2643214261" sldId="261"/>
            <ac:picMk id="9" creationId="{9BA92474-EA8C-67AD-8A3D-BF97A3383AD8}"/>
          </ac:picMkLst>
        </pc:picChg>
      </pc:sldChg>
      <pc:sldChg chg="addSp delSp modSp new mod setBg">
        <pc:chgData name="Para Andrzej [LERG]" userId="f883916c-3817-4384-afe6-b83e6f3ede6b" providerId="ADAL" clId="{3C11D817-6C84-44D5-B3CD-04C709FD7DF2}" dt="2025-09-10T13:34:01.057" v="2318" actId="14100"/>
        <pc:sldMkLst>
          <pc:docMk/>
          <pc:sldMk cId="2983527485" sldId="262"/>
        </pc:sldMkLst>
        <pc:spChg chg="mod">
          <ac:chgData name="Para Andrzej [LERG]" userId="f883916c-3817-4384-afe6-b83e6f3ede6b" providerId="ADAL" clId="{3C11D817-6C84-44D5-B3CD-04C709FD7DF2}" dt="2025-09-10T13:34:01.057" v="2318" actId="14100"/>
          <ac:spMkLst>
            <pc:docMk/>
            <pc:sldMk cId="2983527485" sldId="262"/>
            <ac:spMk id="2" creationId="{65ECCEED-9B77-E49E-FFC3-027E4EE49EC0}"/>
          </ac:spMkLst>
        </pc:spChg>
        <pc:spChg chg="del">
          <ac:chgData name="Para Andrzej [LERG]" userId="f883916c-3817-4384-afe6-b83e6f3ede6b" providerId="ADAL" clId="{3C11D817-6C84-44D5-B3CD-04C709FD7DF2}" dt="2025-09-10T12:05:23.866" v="1152"/>
          <ac:spMkLst>
            <pc:docMk/>
            <pc:sldMk cId="2983527485" sldId="262"/>
            <ac:spMk id="3" creationId="{FAB29A73-E8FF-6FED-CBD3-7B04D227BE5B}"/>
          </ac:spMkLst>
        </pc:spChg>
        <pc:spChg chg="del mod">
          <ac:chgData name="Para Andrzej [LERG]" userId="f883916c-3817-4384-afe6-b83e6f3ede6b" providerId="ADAL" clId="{3C11D817-6C84-44D5-B3CD-04C709FD7DF2}" dt="2025-09-10T12:06:00.371" v="1155"/>
          <ac:spMkLst>
            <pc:docMk/>
            <pc:sldMk cId="2983527485" sldId="262"/>
            <ac:spMk id="4" creationId="{F5A46109-5288-52AB-289B-0CCE6217C461}"/>
          </ac:spMkLst>
        </pc:spChg>
        <pc:spChg chg="add">
          <ac:chgData name="Para Andrzej [LERG]" userId="f883916c-3817-4384-afe6-b83e6f3ede6b" providerId="ADAL" clId="{3C11D817-6C84-44D5-B3CD-04C709FD7DF2}" dt="2025-09-10T13:33:04.347" v="2313" actId="26606"/>
          <ac:spMkLst>
            <pc:docMk/>
            <pc:sldMk cId="2983527485" sldId="262"/>
            <ac:spMk id="10" creationId="{38468727-63BE-4191-B4A6-C30C82C0E986}"/>
          </ac:spMkLst>
        </pc:spChg>
        <pc:spChg chg="add del">
          <ac:chgData name="Para Andrzej [LERG]" userId="f883916c-3817-4384-afe6-b83e6f3ede6b" providerId="ADAL" clId="{3C11D817-6C84-44D5-B3CD-04C709FD7DF2}" dt="2025-09-10T13:33:25.846" v="2314" actId="478"/>
          <ac:spMkLst>
            <pc:docMk/>
            <pc:sldMk cId="2983527485" sldId="262"/>
            <ac:spMk id="12" creationId="{9FF22E6C-C0BE-5DCE-3BF2-D4999A4B1A7A}"/>
          </ac:spMkLst>
        </pc:spChg>
        <pc:spChg chg="add del">
          <ac:chgData name="Para Andrzej [LERG]" userId="f883916c-3817-4384-afe6-b83e6f3ede6b" providerId="ADAL" clId="{3C11D817-6C84-44D5-B3CD-04C709FD7DF2}" dt="2025-09-10T13:12:49.445" v="2222" actId="26606"/>
          <ac:spMkLst>
            <pc:docMk/>
            <pc:sldMk cId="2983527485" sldId="262"/>
            <ac:spMk id="13" creationId="{4D4677D2-D5AC-4CF9-9EED-2B89D0A1C212}"/>
          </ac:spMkLst>
        </pc:spChg>
        <pc:spChg chg="add del">
          <ac:chgData name="Para Andrzej [LERG]" userId="f883916c-3817-4384-afe6-b83e6f3ede6b" providerId="ADAL" clId="{3C11D817-6C84-44D5-B3CD-04C709FD7DF2}" dt="2025-09-10T13:12:49.445" v="2222" actId="26606"/>
          <ac:spMkLst>
            <pc:docMk/>
            <pc:sldMk cId="2983527485" sldId="262"/>
            <ac:spMk id="15" creationId="{AF695F69-7001-421E-98A8-E74156934A51}"/>
          </ac:spMkLst>
        </pc:spChg>
        <pc:spChg chg="add">
          <ac:chgData name="Para Andrzej [LERG]" userId="f883916c-3817-4384-afe6-b83e6f3ede6b" providerId="ADAL" clId="{3C11D817-6C84-44D5-B3CD-04C709FD7DF2}" dt="2025-09-10T13:33:04.347" v="2313" actId="26606"/>
          <ac:spMkLst>
            <pc:docMk/>
            <pc:sldMk cId="2983527485" sldId="262"/>
            <ac:spMk id="17" creationId="{9D355BB6-1BB8-4828-B246-CFB31742D7B8}"/>
          </ac:spMkLst>
        </pc:spChg>
        <pc:spChg chg="add">
          <ac:chgData name="Para Andrzej [LERG]" userId="f883916c-3817-4384-afe6-b83e6f3ede6b" providerId="ADAL" clId="{3C11D817-6C84-44D5-B3CD-04C709FD7DF2}" dt="2025-09-10T13:33:04.347" v="2313" actId="26606"/>
          <ac:spMkLst>
            <pc:docMk/>
            <pc:sldMk cId="2983527485" sldId="262"/>
            <ac:spMk id="19" creationId="{CA52A9B9-B2B3-46F0-9D53-0EFF9905BF8F}"/>
          </ac:spMkLst>
        </pc:spChg>
        <pc:picChg chg="add mod">
          <ac:chgData name="Para Andrzej [LERG]" userId="f883916c-3817-4384-afe6-b83e6f3ede6b" providerId="ADAL" clId="{3C11D817-6C84-44D5-B3CD-04C709FD7DF2}" dt="2025-09-10T13:33:37.805" v="2317" actId="14100"/>
          <ac:picMkLst>
            <pc:docMk/>
            <pc:sldMk cId="2983527485" sldId="262"/>
            <ac:picMk id="6" creationId="{48A12C3A-F5F8-72AE-16C6-C092AF90C7AC}"/>
          </ac:picMkLst>
        </pc:picChg>
        <pc:picChg chg="add mod ord">
          <ac:chgData name="Para Andrzej [LERG]" userId="f883916c-3817-4384-afe6-b83e6f3ede6b" providerId="ADAL" clId="{3C11D817-6C84-44D5-B3CD-04C709FD7DF2}" dt="2025-09-10T13:33:04.347" v="2313" actId="26606"/>
          <ac:picMkLst>
            <pc:docMk/>
            <pc:sldMk cId="2983527485" sldId="262"/>
            <ac:picMk id="8" creationId="{A8E2E3FE-CD5F-15AE-CCE3-0E395530AAD1}"/>
          </ac:picMkLst>
        </pc:picChg>
      </pc:sldChg>
      <pc:sldChg chg="addSp delSp modSp new mod ord setBg modClrScheme chgLayout">
        <pc:chgData name="Para Andrzej [LERG]" userId="f883916c-3817-4384-afe6-b83e6f3ede6b" providerId="ADAL" clId="{3C11D817-6C84-44D5-B3CD-04C709FD7DF2}" dt="2025-09-10T13:25:54.356" v="2249" actId="14100"/>
        <pc:sldMkLst>
          <pc:docMk/>
          <pc:sldMk cId="1377739997" sldId="263"/>
        </pc:sldMkLst>
        <pc:spChg chg="mod ord">
          <ac:chgData name="Para Andrzej [LERG]" userId="f883916c-3817-4384-afe6-b83e6f3ede6b" providerId="ADAL" clId="{3C11D817-6C84-44D5-B3CD-04C709FD7DF2}" dt="2025-09-10T13:25:46.339" v="2247" actId="26606"/>
          <ac:spMkLst>
            <pc:docMk/>
            <pc:sldMk cId="1377739997" sldId="263"/>
            <ac:spMk id="2" creationId="{FD88B62E-F442-E1AF-5DD6-39B52784D52B}"/>
          </ac:spMkLst>
        </pc:spChg>
        <pc:spChg chg="del">
          <ac:chgData name="Para Andrzej [LERG]" userId="f883916c-3817-4384-afe6-b83e6f3ede6b" providerId="ADAL" clId="{3C11D817-6C84-44D5-B3CD-04C709FD7DF2}" dt="2025-09-10T12:23:40.832" v="1464"/>
          <ac:spMkLst>
            <pc:docMk/>
            <pc:sldMk cId="1377739997" sldId="263"/>
            <ac:spMk id="3" creationId="{AB200272-056A-E5E5-34CA-2B1EFD37B2AA}"/>
          </ac:spMkLst>
        </pc:spChg>
        <pc:spChg chg="add del mod ord">
          <ac:chgData name="Para Andrzej [LERG]" userId="f883916c-3817-4384-afe6-b83e6f3ede6b" providerId="ADAL" clId="{3C11D817-6C84-44D5-B3CD-04C709FD7DF2}" dt="2025-09-10T12:25:39.953" v="1472" actId="22"/>
          <ac:spMkLst>
            <pc:docMk/>
            <pc:sldMk cId="1377739997" sldId="263"/>
            <ac:spMk id="6" creationId="{A95D6275-5717-33A2-F0F4-0F859D8BB0AE}"/>
          </ac:spMkLst>
        </pc:spChg>
        <pc:spChg chg="add del mod">
          <ac:chgData name="Para Andrzej [LERG]" userId="f883916c-3817-4384-afe6-b83e6f3ede6b" providerId="ADAL" clId="{3C11D817-6C84-44D5-B3CD-04C709FD7DF2}" dt="2025-09-10T12:29:23.549" v="1532" actId="478"/>
          <ac:spMkLst>
            <pc:docMk/>
            <pc:sldMk cId="1377739997" sldId="263"/>
            <ac:spMk id="12" creationId="{61B459FE-13E9-CF80-C88E-16866ABB5CFF}"/>
          </ac:spMkLst>
        </pc:spChg>
        <pc:spChg chg="add">
          <ac:chgData name="Para Andrzej [LERG]" userId="f883916c-3817-4384-afe6-b83e6f3ede6b" providerId="ADAL" clId="{3C11D817-6C84-44D5-B3CD-04C709FD7DF2}" dt="2025-09-10T13:25:46.339" v="2247" actId="26606"/>
          <ac:spMkLst>
            <pc:docMk/>
            <pc:sldMk cId="1377739997" sldId="263"/>
            <ac:spMk id="13" creationId="{C4879EFC-8E62-4E00-973C-C45EE9EC676D}"/>
          </ac:spMkLst>
        </pc:spChg>
        <pc:spChg chg="add del">
          <ac:chgData name="Para Andrzej [LERG]" userId="f883916c-3817-4384-afe6-b83e6f3ede6b" providerId="ADAL" clId="{3C11D817-6C84-44D5-B3CD-04C709FD7DF2}" dt="2025-09-10T13:25:34.057" v="2246" actId="26606"/>
          <ac:spMkLst>
            <pc:docMk/>
            <pc:sldMk cId="1377739997" sldId="263"/>
            <ac:spMk id="14" creationId="{8A36167C-A5CC-5A0D-6066-5307D99C931C}"/>
          </ac:spMkLst>
        </pc:spChg>
        <pc:spChg chg="add">
          <ac:chgData name="Para Andrzej [LERG]" userId="f883916c-3817-4384-afe6-b83e6f3ede6b" providerId="ADAL" clId="{3C11D817-6C84-44D5-B3CD-04C709FD7DF2}" dt="2025-09-10T13:25:46.339" v="2247" actId="26606"/>
          <ac:spMkLst>
            <pc:docMk/>
            <pc:sldMk cId="1377739997" sldId="263"/>
            <ac:spMk id="16" creationId="{D6A9C53F-5F90-40A5-8C85-5412D39C8C68}"/>
          </ac:spMkLst>
        </pc:spChg>
        <pc:spChg chg="add del">
          <ac:chgData name="Para Andrzej [LERG]" userId="f883916c-3817-4384-afe6-b83e6f3ede6b" providerId="ADAL" clId="{3C11D817-6C84-44D5-B3CD-04C709FD7DF2}" dt="2025-09-10T13:25:34.057" v="2246" actId="26606"/>
          <ac:spMkLst>
            <pc:docMk/>
            <pc:sldMk cId="1377739997" sldId="263"/>
            <ac:spMk id="17" creationId="{A51A0227-072A-4F5F-928C-E2C3E5CCD10C}"/>
          </ac:spMkLst>
        </pc:spChg>
        <pc:spChg chg="add del">
          <ac:chgData name="Para Andrzej [LERG]" userId="f883916c-3817-4384-afe6-b83e6f3ede6b" providerId="ADAL" clId="{3C11D817-6C84-44D5-B3CD-04C709FD7DF2}" dt="2025-09-10T13:25:34.057" v="2246" actId="26606"/>
          <ac:spMkLst>
            <pc:docMk/>
            <pc:sldMk cId="1377739997" sldId="263"/>
            <ac:spMk id="19" creationId="{35D99776-4B38-47DF-A302-11AD9AF87ACA}"/>
          </ac:spMkLst>
        </pc:spChg>
        <pc:picChg chg="add del mod ord">
          <ac:chgData name="Para Andrzej [LERG]" userId="f883916c-3817-4384-afe6-b83e6f3ede6b" providerId="ADAL" clId="{3C11D817-6C84-44D5-B3CD-04C709FD7DF2}" dt="2025-09-10T12:29:14.115" v="1530" actId="478"/>
          <ac:picMkLst>
            <pc:docMk/>
            <pc:sldMk cId="1377739997" sldId="263"/>
            <ac:picMk id="5" creationId="{B7701750-7D4E-6C97-D268-6F2EF777B595}"/>
          </ac:picMkLst>
        </pc:picChg>
        <pc:picChg chg="add mod ord">
          <ac:chgData name="Para Andrzej [LERG]" userId="f883916c-3817-4384-afe6-b83e6f3ede6b" providerId="ADAL" clId="{3C11D817-6C84-44D5-B3CD-04C709FD7DF2}" dt="2025-09-10T13:25:54.356" v="2249" actId="14100"/>
          <ac:picMkLst>
            <pc:docMk/>
            <pc:sldMk cId="1377739997" sldId="263"/>
            <ac:picMk id="8" creationId="{83666D20-0D86-CD66-7AB4-8ED6E9961F18}"/>
          </ac:picMkLst>
        </pc:picChg>
        <pc:picChg chg="add mod">
          <ac:chgData name="Para Andrzej [LERG]" userId="f883916c-3817-4384-afe6-b83e6f3ede6b" providerId="ADAL" clId="{3C11D817-6C84-44D5-B3CD-04C709FD7DF2}" dt="2025-09-10T13:25:51.359" v="2248" actId="14100"/>
          <ac:picMkLst>
            <pc:docMk/>
            <pc:sldMk cId="1377739997" sldId="263"/>
            <ac:picMk id="10" creationId="{ADB750EB-C292-168E-F749-717BB9366026}"/>
          </ac:picMkLst>
        </pc:picChg>
        <pc:cxnChg chg="add del">
          <ac:chgData name="Para Andrzej [LERG]" userId="f883916c-3817-4384-afe6-b83e6f3ede6b" providerId="ADAL" clId="{3C11D817-6C84-44D5-B3CD-04C709FD7DF2}" dt="2025-09-10T13:14:48.784" v="2226" actId="26606"/>
          <ac:cxnSpMkLst>
            <pc:docMk/>
            <pc:sldMk cId="1377739997" sldId="263"/>
            <ac:cxnSpMk id="15" creationId="{33193FD5-6A49-7562-EA76-F15D42E15804}"/>
          </ac:cxnSpMkLst>
        </pc:cxnChg>
      </pc:sldChg>
      <pc:sldChg chg="addSp modSp new mod setBg">
        <pc:chgData name="Para Andrzej [LERG]" userId="f883916c-3817-4384-afe6-b83e6f3ede6b" providerId="ADAL" clId="{3C11D817-6C84-44D5-B3CD-04C709FD7DF2}" dt="2025-09-10T13:24:54.177" v="2242" actId="26606"/>
        <pc:sldMkLst>
          <pc:docMk/>
          <pc:sldMk cId="3259655238" sldId="264"/>
        </pc:sldMkLst>
        <pc:spChg chg="mod">
          <ac:chgData name="Para Andrzej [LERG]" userId="f883916c-3817-4384-afe6-b83e6f3ede6b" providerId="ADAL" clId="{3C11D817-6C84-44D5-B3CD-04C709FD7DF2}" dt="2025-09-10T13:24:54.177" v="2242" actId="26606"/>
          <ac:spMkLst>
            <pc:docMk/>
            <pc:sldMk cId="3259655238" sldId="264"/>
            <ac:spMk id="2" creationId="{A047D081-94F5-0295-0F28-17120E58040B}"/>
          </ac:spMkLst>
        </pc:spChg>
        <pc:spChg chg="add">
          <ac:chgData name="Para Andrzej [LERG]" userId="f883916c-3817-4384-afe6-b83e6f3ede6b" providerId="ADAL" clId="{3C11D817-6C84-44D5-B3CD-04C709FD7DF2}" dt="2025-09-10T13:24:54.177" v="2242" actId="26606"/>
          <ac:spMkLst>
            <pc:docMk/>
            <pc:sldMk cId="3259655238" sldId="264"/>
            <ac:spMk id="9" creationId="{665DBBEF-238B-476B-96AB-8AAC3224ECEA}"/>
          </ac:spMkLst>
        </pc:spChg>
        <pc:spChg chg="add">
          <ac:chgData name="Para Andrzej [LERG]" userId="f883916c-3817-4384-afe6-b83e6f3ede6b" providerId="ADAL" clId="{3C11D817-6C84-44D5-B3CD-04C709FD7DF2}" dt="2025-09-10T13:24:54.177" v="2242" actId="26606"/>
          <ac:spMkLst>
            <pc:docMk/>
            <pc:sldMk cId="3259655238" sldId="264"/>
            <ac:spMk id="11" creationId="{3FCFB1DE-0B7E-48CC-BA90-B2AB0889F9D6}"/>
          </ac:spMkLst>
        </pc:spChg>
        <pc:picChg chg="add mod">
          <ac:chgData name="Para Andrzej [LERG]" userId="f883916c-3817-4384-afe6-b83e6f3ede6b" providerId="ADAL" clId="{3C11D817-6C84-44D5-B3CD-04C709FD7DF2}" dt="2025-09-10T13:24:54.177" v="2242" actId="26606"/>
          <ac:picMkLst>
            <pc:docMk/>
            <pc:sldMk cId="3259655238" sldId="264"/>
            <ac:picMk id="4" creationId="{904CE4C2-1A6E-BB67-653F-5B0B88FA32E7}"/>
          </ac:picMkLst>
        </pc:picChg>
      </pc:sldChg>
      <pc:sldChg chg="addSp modSp new mod ord">
        <pc:chgData name="Para Andrzej [LERG]" userId="f883916c-3817-4384-afe6-b83e6f3ede6b" providerId="ADAL" clId="{3C11D817-6C84-44D5-B3CD-04C709FD7DF2}" dt="2025-09-10T13:06:15.544" v="2098" actId="14100"/>
        <pc:sldMkLst>
          <pc:docMk/>
          <pc:sldMk cId="3385804576" sldId="265"/>
        </pc:sldMkLst>
        <pc:spChg chg="mod">
          <ac:chgData name="Para Andrzej [LERG]" userId="f883916c-3817-4384-afe6-b83e6f3ede6b" providerId="ADAL" clId="{3C11D817-6C84-44D5-B3CD-04C709FD7DF2}" dt="2025-09-10T13:06:07.385" v="2095" actId="1076"/>
          <ac:spMkLst>
            <pc:docMk/>
            <pc:sldMk cId="3385804576" sldId="265"/>
            <ac:spMk id="2" creationId="{EC861CDB-B596-4B90-58E0-2D6176A5473D}"/>
          </ac:spMkLst>
        </pc:spChg>
        <pc:picChg chg="add mod">
          <ac:chgData name="Para Andrzej [LERG]" userId="f883916c-3817-4384-afe6-b83e6f3ede6b" providerId="ADAL" clId="{3C11D817-6C84-44D5-B3CD-04C709FD7DF2}" dt="2025-09-10T13:06:11.722" v="2097" actId="1076"/>
          <ac:picMkLst>
            <pc:docMk/>
            <pc:sldMk cId="3385804576" sldId="265"/>
            <ac:picMk id="4" creationId="{3E28D1D5-8B7D-6E22-8633-955997385D8B}"/>
          </ac:picMkLst>
        </pc:picChg>
        <pc:picChg chg="add mod">
          <ac:chgData name="Para Andrzej [LERG]" userId="f883916c-3817-4384-afe6-b83e6f3ede6b" providerId="ADAL" clId="{3C11D817-6C84-44D5-B3CD-04C709FD7DF2}" dt="2025-09-10T13:06:10.262" v="2096" actId="14100"/>
          <ac:picMkLst>
            <pc:docMk/>
            <pc:sldMk cId="3385804576" sldId="265"/>
            <ac:picMk id="6" creationId="{6F0C5906-BB2E-8443-ECB7-E4CFD6D35FA3}"/>
          </ac:picMkLst>
        </pc:picChg>
        <pc:picChg chg="add mod">
          <ac:chgData name="Para Andrzej [LERG]" userId="f883916c-3817-4384-afe6-b83e6f3ede6b" providerId="ADAL" clId="{3C11D817-6C84-44D5-B3CD-04C709FD7DF2}" dt="2025-09-10T13:06:15.544" v="2098" actId="14100"/>
          <ac:picMkLst>
            <pc:docMk/>
            <pc:sldMk cId="3385804576" sldId="265"/>
            <ac:picMk id="8" creationId="{CD8BEACC-C5F9-8282-3381-4C89A6E305F2}"/>
          </ac:picMkLst>
        </pc:picChg>
      </pc:sldChg>
      <pc:sldChg chg="addSp modSp new mod ord setBg">
        <pc:chgData name="Para Andrzej [LERG]" userId="f883916c-3817-4384-afe6-b83e6f3ede6b" providerId="ADAL" clId="{3C11D817-6C84-44D5-B3CD-04C709FD7DF2}" dt="2025-09-10T13:24:47.365" v="2241" actId="14100"/>
        <pc:sldMkLst>
          <pc:docMk/>
          <pc:sldMk cId="3553259860" sldId="266"/>
        </pc:sldMkLst>
        <pc:spChg chg="mod">
          <ac:chgData name="Para Andrzej [LERG]" userId="f883916c-3817-4384-afe6-b83e6f3ede6b" providerId="ADAL" clId="{3C11D817-6C84-44D5-B3CD-04C709FD7DF2}" dt="2025-09-10T13:24:42.503" v="2240" actId="26606"/>
          <ac:spMkLst>
            <pc:docMk/>
            <pc:sldMk cId="3553259860" sldId="266"/>
            <ac:spMk id="2" creationId="{EB3A9A6A-FE1B-B804-7E7A-4DF9D6DF8767}"/>
          </ac:spMkLst>
        </pc:spChg>
        <pc:spChg chg="add">
          <ac:chgData name="Para Andrzej [LERG]" userId="f883916c-3817-4384-afe6-b83e6f3ede6b" providerId="ADAL" clId="{3C11D817-6C84-44D5-B3CD-04C709FD7DF2}" dt="2025-09-10T13:24:42.503" v="2240" actId="26606"/>
          <ac:spMkLst>
            <pc:docMk/>
            <pc:sldMk cId="3553259860" sldId="266"/>
            <ac:spMk id="9" creationId="{665DBBEF-238B-476B-96AB-8AAC3224ECEA}"/>
          </ac:spMkLst>
        </pc:spChg>
        <pc:spChg chg="add">
          <ac:chgData name="Para Andrzej [LERG]" userId="f883916c-3817-4384-afe6-b83e6f3ede6b" providerId="ADAL" clId="{3C11D817-6C84-44D5-B3CD-04C709FD7DF2}" dt="2025-09-10T13:24:42.503" v="2240" actId="26606"/>
          <ac:spMkLst>
            <pc:docMk/>
            <pc:sldMk cId="3553259860" sldId="266"/>
            <ac:spMk id="11" creationId="{3FCFB1DE-0B7E-48CC-BA90-B2AB0889F9D6}"/>
          </ac:spMkLst>
        </pc:spChg>
        <pc:picChg chg="add mod">
          <ac:chgData name="Para Andrzej [LERG]" userId="f883916c-3817-4384-afe6-b83e6f3ede6b" providerId="ADAL" clId="{3C11D817-6C84-44D5-B3CD-04C709FD7DF2}" dt="2025-09-10T13:24:47.365" v="2241" actId="14100"/>
          <ac:picMkLst>
            <pc:docMk/>
            <pc:sldMk cId="3553259860" sldId="266"/>
            <ac:picMk id="4" creationId="{597DE374-3406-0A8F-6BEA-1D0509E6A5C0}"/>
          </ac:picMkLst>
        </pc:picChg>
      </pc:sldChg>
      <pc:sldChg chg="addSp delSp modSp new mod ord setBg addAnim delAnim">
        <pc:chgData name="Para Andrzej [LERG]" userId="f883916c-3817-4384-afe6-b83e6f3ede6b" providerId="ADAL" clId="{3C11D817-6C84-44D5-B3CD-04C709FD7DF2}" dt="2025-09-10T13:24:24.767" v="2239" actId="26606"/>
        <pc:sldMkLst>
          <pc:docMk/>
          <pc:sldMk cId="3560268882" sldId="267"/>
        </pc:sldMkLst>
        <pc:spChg chg="mod">
          <ac:chgData name="Para Andrzej [LERG]" userId="f883916c-3817-4384-afe6-b83e6f3ede6b" providerId="ADAL" clId="{3C11D817-6C84-44D5-B3CD-04C709FD7DF2}" dt="2025-09-10T13:24:24.767" v="2239" actId="26606"/>
          <ac:spMkLst>
            <pc:docMk/>
            <pc:sldMk cId="3560268882" sldId="267"/>
            <ac:spMk id="2" creationId="{7BFA04FD-BDDA-0322-3B5A-746F7A54083F}"/>
          </ac:spMkLst>
        </pc:spChg>
        <pc:spChg chg="add del">
          <ac:chgData name="Para Andrzej [LERG]" userId="f883916c-3817-4384-afe6-b83e6f3ede6b" providerId="ADAL" clId="{3C11D817-6C84-44D5-B3CD-04C709FD7DF2}" dt="2025-09-10T13:24:09.819" v="2236" actId="26606"/>
          <ac:spMkLst>
            <pc:docMk/>
            <pc:sldMk cId="3560268882" sldId="267"/>
            <ac:spMk id="10" creationId="{B7B42F36-B3C1-4247-AF36-090F0134ED59}"/>
          </ac:spMkLst>
        </pc:spChg>
        <pc:spChg chg="add del">
          <ac:chgData name="Para Andrzej [LERG]" userId="f883916c-3817-4384-afe6-b83e6f3ede6b" providerId="ADAL" clId="{3C11D817-6C84-44D5-B3CD-04C709FD7DF2}" dt="2025-09-10T13:24:09.819" v="2236" actId="26606"/>
          <ac:spMkLst>
            <pc:docMk/>
            <pc:sldMk cId="3560268882" sldId="267"/>
            <ac:spMk id="11" creationId="{FEF131A2-E574-4D95-A322-C5FF0B64E821}"/>
          </ac:spMkLst>
        </pc:spChg>
        <pc:spChg chg="add del">
          <ac:chgData name="Para Andrzej [LERG]" userId="f883916c-3817-4384-afe6-b83e6f3ede6b" providerId="ADAL" clId="{3C11D817-6C84-44D5-B3CD-04C709FD7DF2}" dt="2025-09-10T13:24:09.819" v="2236" actId="26606"/>
          <ac:spMkLst>
            <pc:docMk/>
            <pc:sldMk cId="3560268882" sldId="267"/>
            <ac:spMk id="12" creationId="{696B4F8D-F261-41C2-B0A1-B0899F667F0C}"/>
          </ac:spMkLst>
        </pc:spChg>
        <pc:spChg chg="add del">
          <ac:chgData name="Para Andrzej [LERG]" userId="f883916c-3817-4384-afe6-b83e6f3ede6b" providerId="ADAL" clId="{3C11D817-6C84-44D5-B3CD-04C709FD7DF2}" dt="2025-09-10T13:23:54.467" v="2233" actId="26606"/>
          <ac:spMkLst>
            <pc:docMk/>
            <pc:sldMk cId="3560268882" sldId="267"/>
            <ac:spMk id="13" creationId="{4A579C10-2848-4B1F-BC6C-2FAA13CC0869}"/>
          </ac:spMkLst>
        </pc:spChg>
        <pc:spChg chg="add del">
          <ac:chgData name="Para Andrzej [LERG]" userId="f883916c-3817-4384-afe6-b83e6f3ede6b" providerId="ADAL" clId="{3C11D817-6C84-44D5-B3CD-04C709FD7DF2}" dt="2025-09-10T13:24:09.819" v="2236" actId="26606"/>
          <ac:spMkLst>
            <pc:docMk/>
            <pc:sldMk cId="3560268882" sldId="267"/>
            <ac:spMk id="14" creationId="{A3C7563A-4B20-4E0B-8548-374928B55F30}"/>
          </ac:spMkLst>
        </pc:spChg>
        <pc:spChg chg="add del">
          <ac:chgData name="Para Andrzej [LERG]" userId="f883916c-3817-4384-afe6-b83e6f3ede6b" providerId="ADAL" clId="{3C11D817-6C84-44D5-B3CD-04C709FD7DF2}" dt="2025-09-10T13:24:24.759" v="2238" actId="26606"/>
          <ac:spMkLst>
            <pc:docMk/>
            <pc:sldMk cId="3560268882" sldId="267"/>
            <ac:spMk id="22" creationId="{D7CFE75F-6390-4A13-A32B-2AA295CCA277}"/>
          </ac:spMkLst>
        </pc:spChg>
        <pc:spChg chg="add del">
          <ac:chgData name="Para Andrzej [LERG]" userId="f883916c-3817-4384-afe6-b83e6f3ede6b" providerId="ADAL" clId="{3C11D817-6C84-44D5-B3CD-04C709FD7DF2}" dt="2025-09-10T13:23:54.467" v="2233" actId="26606"/>
          <ac:spMkLst>
            <pc:docMk/>
            <pc:sldMk cId="3560268882" sldId="267"/>
            <ac:spMk id="32" creationId="{53E907E0-C634-4384-A098-802B617CB086}"/>
          </ac:spMkLst>
        </pc:spChg>
        <pc:spChg chg="add">
          <ac:chgData name="Para Andrzej [LERG]" userId="f883916c-3817-4384-afe6-b83e6f3ede6b" providerId="ADAL" clId="{3C11D817-6C84-44D5-B3CD-04C709FD7DF2}" dt="2025-09-10T13:24:24.767" v="2239" actId="26606"/>
          <ac:spMkLst>
            <pc:docMk/>
            <pc:sldMk cId="3560268882" sldId="267"/>
            <ac:spMk id="35" creationId="{ADA216DF-C268-4A25-A2DC-51E15F55003F}"/>
          </ac:spMkLst>
        </pc:spChg>
        <pc:spChg chg="add">
          <ac:chgData name="Para Andrzej [LERG]" userId="f883916c-3817-4384-afe6-b83e6f3ede6b" providerId="ADAL" clId="{3C11D817-6C84-44D5-B3CD-04C709FD7DF2}" dt="2025-09-10T13:24:24.767" v="2239" actId="26606"/>
          <ac:spMkLst>
            <pc:docMk/>
            <pc:sldMk cId="3560268882" sldId="267"/>
            <ac:spMk id="36" creationId="{DE127D07-37F2-4FE3-9F47-F0CD6740D5D8}"/>
          </ac:spMkLst>
        </pc:spChg>
        <pc:grpChg chg="add del">
          <ac:chgData name="Para Andrzej [LERG]" userId="f883916c-3817-4384-afe6-b83e6f3ede6b" providerId="ADAL" clId="{3C11D817-6C84-44D5-B3CD-04C709FD7DF2}" dt="2025-09-10T13:23:54.467" v="2233" actId="26606"/>
          <ac:grpSpMkLst>
            <pc:docMk/>
            <pc:sldMk cId="3560268882" sldId="267"/>
            <ac:grpSpMk id="15" creationId="{6934FE3F-2C9A-47A8-AD41-AE1F3714E032}"/>
          </ac:grpSpMkLst>
        </pc:grpChg>
        <pc:grpChg chg="add del">
          <ac:chgData name="Para Andrzej [LERG]" userId="f883916c-3817-4384-afe6-b83e6f3ede6b" providerId="ADAL" clId="{3C11D817-6C84-44D5-B3CD-04C709FD7DF2}" dt="2025-09-10T13:23:54.467" v="2233" actId="26606"/>
          <ac:grpSpMkLst>
            <pc:docMk/>
            <pc:sldMk cId="3560268882" sldId="267"/>
            <ac:grpSpMk id="21" creationId="{90B5F253-47CA-4D37-A665-988E95640ACA}"/>
          </ac:grpSpMkLst>
        </pc:grpChg>
        <pc:grpChg chg="add del">
          <ac:chgData name="Para Andrzej [LERG]" userId="f883916c-3817-4384-afe6-b83e6f3ede6b" providerId="ADAL" clId="{3C11D817-6C84-44D5-B3CD-04C709FD7DF2}" dt="2025-09-10T13:24:24.759" v="2238" actId="26606"/>
          <ac:grpSpMkLst>
            <pc:docMk/>
            <pc:sldMk cId="3560268882" sldId="267"/>
            <ac:grpSpMk id="23" creationId="{C9829185-6353-4E3C-B082-AA7F5193916F}"/>
          </ac:grpSpMkLst>
        </pc:grpChg>
        <pc:grpChg chg="add del">
          <ac:chgData name="Para Andrzej [LERG]" userId="f883916c-3817-4384-afe6-b83e6f3ede6b" providerId="ADAL" clId="{3C11D817-6C84-44D5-B3CD-04C709FD7DF2}" dt="2025-09-10T13:23:54.467" v="2233" actId="26606"/>
          <ac:grpSpMkLst>
            <pc:docMk/>
            <pc:sldMk cId="3560268882" sldId="267"/>
            <ac:grpSpMk id="27" creationId="{02927767-6598-411B-B8D2-33814750396E}"/>
          </ac:grpSpMkLst>
        </pc:grpChg>
        <pc:grpChg chg="add del">
          <ac:chgData name="Para Andrzej [LERG]" userId="f883916c-3817-4384-afe6-b83e6f3ede6b" providerId="ADAL" clId="{3C11D817-6C84-44D5-B3CD-04C709FD7DF2}" dt="2025-09-10T13:24:24.759" v="2238" actId="26606"/>
          <ac:grpSpMkLst>
            <pc:docMk/>
            <pc:sldMk cId="3560268882" sldId="267"/>
            <ac:grpSpMk id="30" creationId="{B7BAEF06-AB74-442C-8C30-B88233FD836C}"/>
          </ac:grpSpMkLst>
        </pc:grpChg>
        <pc:picChg chg="add del mod">
          <ac:chgData name="Para Andrzej [LERG]" userId="f883916c-3817-4384-afe6-b83e6f3ede6b" providerId="ADAL" clId="{3C11D817-6C84-44D5-B3CD-04C709FD7DF2}" dt="2025-09-10T13:19:24.085" v="2227" actId="478"/>
          <ac:picMkLst>
            <pc:docMk/>
            <pc:sldMk cId="3560268882" sldId="267"/>
            <ac:picMk id="3" creationId="{AF38F0A5-D3A8-516E-BC70-30878902B59E}"/>
          </ac:picMkLst>
        </pc:picChg>
        <pc:picChg chg="add mod ord">
          <ac:chgData name="Para Andrzej [LERG]" userId="f883916c-3817-4384-afe6-b83e6f3ede6b" providerId="ADAL" clId="{3C11D817-6C84-44D5-B3CD-04C709FD7DF2}" dt="2025-09-10T13:24:24.767" v="2239" actId="26606"/>
          <ac:picMkLst>
            <pc:docMk/>
            <pc:sldMk cId="3560268882" sldId="267"/>
            <ac:picMk id="5" creationId="{7135DDD3-2FB2-F720-FCD9-2D504E26A0FB}"/>
          </ac:picMkLst>
        </pc:picChg>
        <pc:picChg chg="add mod ord">
          <ac:chgData name="Para Andrzej [LERG]" userId="f883916c-3817-4384-afe6-b83e6f3ede6b" providerId="ADAL" clId="{3C11D817-6C84-44D5-B3CD-04C709FD7DF2}" dt="2025-09-10T13:24:24.767" v="2239" actId="26606"/>
          <ac:picMkLst>
            <pc:docMk/>
            <pc:sldMk cId="3560268882" sldId="267"/>
            <ac:picMk id="7" creationId="{0B7F4F79-FDBB-05CC-B69C-13C19F2F1C0A}"/>
          </ac:picMkLst>
        </pc:picChg>
        <pc:picChg chg="add mod ord">
          <ac:chgData name="Para Andrzej [LERG]" userId="f883916c-3817-4384-afe6-b83e6f3ede6b" providerId="ADAL" clId="{3C11D817-6C84-44D5-B3CD-04C709FD7DF2}" dt="2025-09-10T13:24:24.767" v="2239" actId="26606"/>
          <ac:picMkLst>
            <pc:docMk/>
            <pc:sldMk cId="3560268882" sldId="267"/>
            <ac:picMk id="8" creationId="{ADC7657A-A718-9FA5-013B-8D3723A6E21F}"/>
          </ac:picMkLst>
        </pc:picChg>
      </pc:sldChg>
      <pc:sldChg chg="addSp delSp modSp new mod setBg">
        <pc:chgData name="Para Andrzej [LERG]" userId="f883916c-3817-4384-afe6-b83e6f3ede6b" providerId="ADAL" clId="{3C11D817-6C84-44D5-B3CD-04C709FD7DF2}" dt="2025-09-10T13:13:47.614" v="2224" actId="26606"/>
        <pc:sldMkLst>
          <pc:docMk/>
          <pc:sldMk cId="1895909226" sldId="268"/>
        </pc:sldMkLst>
        <pc:spChg chg="mod">
          <ac:chgData name="Para Andrzej [LERG]" userId="f883916c-3817-4384-afe6-b83e6f3ede6b" providerId="ADAL" clId="{3C11D817-6C84-44D5-B3CD-04C709FD7DF2}" dt="2025-09-10T13:13:47.614" v="2224" actId="26606"/>
          <ac:spMkLst>
            <pc:docMk/>
            <pc:sldMk cId="1895909226" sldId="268"/>
            <ac:spMk id="2" creationId="{1C01701F-9F9D-2F1F-026D-24A52C35808B}"/>
          </ac:spMkLst>
        </pc:spChg>
        <pc:spChg chg="del">
          <ac:chgData name="Para Andrzej [LERG]" userId="f883916c-3817-4384-afe6-b83e6f3ede6b" providerId="ADAL" clId="{3C11D817-6C84-44D5-B3CD-04C709FD7DF2}" dt="2025-09-10T13:03:40.321" v="2080"/>
          <ac:spMkLst>
            <pc:docMk/>
            <pc:sldMk cId="1895909226" sldId="268"/>
            <ac:spMk id="3" creationId="{218C1655-14BF-E85E-B065-359FD2053F9D}"/>
          </ac:spMkLst>
        </pc:spChg>
        <pc:spChg chg="add">
          <ac:chgData name="Para Andrzej [LERG]" userId="f883916c-3817-4384-afe6-b83e6f3ede6b" providerId="ADAL" clId="{3C11D817-6C84-44D5-B3CD-04C709FD7DF2}" dt="2025-09-10T13:13:47.614" v="2224" actId="26606"/>
          <ac:spMkLst>
            <pc:docMk/>
            <pc:sldMk cId="1895909226" sldId="268"/>
            <ac:spMk id="9" creationId="{9B7AD9F6-8CE7-4299-8FC6-328F4DCD3FF9}"/>
          </ac:spMkLst>
        </pc:spChg>
        <pc:spChg chg="add">
          <ac:chgData name="Para Andrzej [LERG]" userId="f883916c-3817-4384-afe6-b83e6f3ede6b" providerId="ADAL" clId="{3C11D817-6C84-44D5-B3CD-04C709FD7DF2}" dt="2025-09-10T13:13:47.614" v="2224" actId="26606"/>
          <ac:spMkLst>
            <pc:docMk/>
            <pc:sldMk cId="1895909226" sldId="268"/>
            <ac:spMk id="11" creationId="{F49775AF-8896-43EE-92C6-83497D6DC56F}"/>
          </ac:spMkLst>
        </pc:spChg>
        <pc:picChg chg="add mod">
          <ac:chgData name="Para Andrzej [LERG]" userId="f883916c-3817-4384-afe6-b83e6f3ede6b" providerId="ADAL" clId="{3C11D817-6C84-44D5-B3CD-04C709FD7DF2}" dt="2025-09-10T13:13:47.614" v="2224" actId="26606"/>
          <ac:picMkLst>
            <pc:docMk/>
            <pc:sldMk cId="1895909226" sldId="268"/>
            <ac:picMk id="4" creationId="{64F85058-3A5E-82A3-551F-B278BC46C095}"/>
          </ac:picMkLst>
        </pc:picChg>
      </pc:sldChg>
      <pc:sldChg chg="addSp modSp new mod ord setBg addAnim">
        <pc:chgData name="Para Andrzej [LERG]" userId="f883916c-3817-4384-afe6-b83e6f3ede6b" providerId="ADAL" clId="{3C11D817-6C84-44D5-B3CD-04C709FD7DF2}" dt="2025-09-10T13:25:02.858" v="2244"/>
        <pc:sldMkLst>
          <pc:docMk/>
          <pc:sldMk cId="2039863461" sldId="269"/>
        </pc:sldMkLst>
        <pc:spChg chg="mod">
          <ac:chgData name="Para Andrzej [LERG]" userId="f883916c-3817-4384-afe6-b83e6f3ede6b" providerId="ADAL" clId="{3C11D817-6C84-44D5-B3CD-04C709FD7DF2}" dt="2025-09-10T13:25:02.856" v="2243" actId="26606"/>
          <ac:spMkLst>
            <pc:docMk/>
            <pc:sldMk cId="2039863461" sldId="269"/>
            <ac:spMk id="2" creationId="{7674FB68-C7B1-0A1C-25AE-3D795D2D80ED}"/>
          </ac:spMkLst>
        </pc:spChg>
        <pc:spChg chg="add">
          <ac:chgData name="Para Andrzej [LERG]" userId="f883916c-3817-4384-afe6-b83e6f3ede6b" providerId="ADAL" clId="{3C11D817-6C84-44D5-B3CD-04C709FD7DF2}" dt="2025-09-10T13:25:02.856" v="2243" actId="26606"/>
          <ac:spMkLst>
            <pc:docMk/>
            <pc:sldMk cId="2039863461" sldId="269"/>
            <ac:spMk id="7" creationId="{943CAA20-3569-4189-9E48-239A229A86CA}"/>
          </ac:spMkLst>
        </pc:spChg>
        <pc:spChg chg="add">
          <ac:chgData name="Para Andrzej [LERG]" userId="f883916c-3817-4384-afe6-b83e6f3ede6b" providerId="ADAL" clId="{3C11D817-6C84-44D5-B3CD-04C709FD7DF2}" dt="2025-09-10T13:25:02.856" v="2243" actId="26606"/>
          <ac:spMkLst>
            <pc:docMk/>
            <pc:sldMk cId="2039863461" sldId="269"/>
            <ac:spMk id="9" creationId="{DA542B6D-E775-4832-91DC-2D20F857813A}"/>
          </ac:spMkLst>
        </pc:spChg>
      </pc:sldChg>
      <pc:sldChg chg="addSp delSp modSp new mod setBg">
        <pc:chgData name="Para Andrzej [LERG]" userId="f883916c-3817-4384-afe6-b83e6f3ede6b" providerId="ADAL" clId="{3C11D817-6C84-44D5-B3CD-04C709FD7DF2}" dt="2025-09-10T13:31:31.342" v="2311" actId="26606"/>
        <pc:sldMkLst>
          <pc:docMk/>
          <pc:sldMk cId="3489073720" sldId="270"/>
        </pc:sldMkLst>
        <pc:spChg chg="mod">
          <ac:chgData name="Para Andrzej [LERG]" userId="f883916c-3817-4384-afe6-b83e6f3ede6b" providerId="ADAL" clId="{3C11D817-6C84-44D5-B3CD-04C709FD7DF2}" dt="2025-09-10T13:31:31.342" v="2311" actId="26606"/>
          <ac:spMkLst>
            <pc:docMk/>
            <pc:sldMk cId="3489073720" sldId="270"/>
            <ac:spMk id="2" creationId="{EB7F1359-0DA9-C7AB-7A80-E40F572C6AEE}"/>
          </ac:spMkLst>
        </pc:spChg>
        <pc:spChg chg="add del">
          <ac:chgData name="Para Andrzej [LERG]" userId="f883916c-3817-4384-afe6-b83e6f3ede6b" providerId="ADAL" clId="{3C11D817-6C84-44D5-B3CD-04C709FD7DF2}" dt="2025-09-10T13:31:31.342" v="2311" actId="26606"/>
          <ac:spMkLst>
            <pc:docMk/>
            <pc:sldMk cId="3489073720" sldId="270"/>
            <ac:spMk id="9" creationId="{D4771268-CB57-404A-9271-370EB28F6090}"/>
          </ac:spMkLst>
        </pc:spChg>
        <pc:picChg chg="add mod">
          <ac:chgData name="Para Andrzej [LERG]" userId="f883916c-3817-4384-afe6-b83e6f3ede6b" providerId="ADAL" clId="{3C11D817-6C84-44D5-B3CD-04C709FD7DF2}" dt="2025-09-10T13:31:31.342" v="2311" actId="26606"/>
          <ac:picMkLst>
            <pc:docMk/>
            <pc:sldMk cId="3489073720" sldId="270"/>
            <ac:picMk id="4" creationId="{2C66854A-C342-56FF-3B7E-66A29FD9F2EC}"/>
          </ac:picMkLst>
        </pc:picChg>
      </pc:sldChg>
      <pc:sldChg chg="modSp mod">
        <pc:chgData name="Para Andrzej [LERG]" userId="f883916c-3817-4384-afe6-b83e6f3ede6b" providerId="ADAL" clId="{3C11D817-6C84-44D5-B3CD-04C709FD7DF2}" dt="2025-09-11T06:45:21.123" v="2326" actId="14100"/>
        <pc:sldMkLst>
          <pc:docMk/>
          <pc:sldMk cId="158928682" sldId="272"/>
        </pc:sldMkLst>
        <pc:picChg chg="mod modCrop">
          <ac:chgData name="Para Andrzej [LERG]" userId="f883916c-3817-4384-afe6-b83e6f3ede6b" providerId="ADAL" clId="{3C11D817-6C84-44D5-B3CD-04C709FD7DF2}" dt="2025-09-11T06:45:21.123" v="2326" actId="14100"/>
          <ac:picMkLst>
            <pc:docMk/>
            <pc:sldMk cId="158928682" sldId="272"/>
            <ac:picMk id="3" creationId="{A14D9587-654B-1427-25AB-15879400F9E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B047E5-4622-91BB-1306-4FC4265AF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910399B-3C83-9F20-21E5-F5B726D6F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CEEC27-6C6E-3CAE-E544-594E543CD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C66E-12B8-43F7-B995-D9122BB6F313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EA3F658-73AB-24CC-0157-7A76F6AA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37D2E9-BB2C-642E-0B96-DC37FEEE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FFCF-3030-4111-84AA-2AEC1B051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44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4711FD-DD4C-934A-312F-5041FB98D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4BEFC60-207C-4378-D8CD-B1BB91B4D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760650C-CA86-B009-5F35-3EA6EA61A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C66E-12B8-43F7-B995-D9122BB6F313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304820F-9F12-F9B2-4776-CB916650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FFE466-DB9F-050B-8C99-88FFD19B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FFCF-3030-4111-84AA-2AEC1B051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899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C1C12DC-9DDE-FF9F-ABE6-0887519647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6CF5810-D70A-3DBE-6D38-E3002E1CC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741D438-080F-6599-BD26-597C3FADA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C66E-12B8-43F7-B995-D9122BB6F313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4C5125-1F12-0FFF-1EA3-8EE7418D2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B91B4E8-446E-523D-598E-E75C78D1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FFCF-3030-4111-84AA-2AEC1B051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473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9179D3-BF20-00BF-DC46-26940B852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2D0D86-1CCF-85A3-0CA0-11859BF2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2AE91D-FC10-CFF0-0002-739951922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C66E-12B8-43F7-B995-D9122BB6F313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676573-E18F-1FC9-6A71-584C5A62E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0658A55-728B-C5B7-18B8-41150F73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FFCF-3030-4111-84AA-2AEC1B051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91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96239C-0533-100A-AE1E-5250E611C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CD49BAC-EE3C-13DB-F897-63C56E3A8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302462-F193-BC94-1C2D-9D49DCC0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C66E-12B8-43F7-B995-D9122BB6F313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F2CAB25-8024-A28C-849A-65E4C190C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5E4C1C-2129-F998-305C-2AE01D94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FFCF-3030-4111-84AA-2AEC1B051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532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6F6555-2A6E-C50F-5964-D31E9283B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38A4FA-3AEC-8BDB-3B72-DA083AA98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7E26EAB-FCDD-BBC1-8776-B5F0E8BCA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3F7A088-BA69-9F3D-CAAB-E822FC3C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C66E-12B8-43F7-B995-D9122BB6F313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9B011B5-A675-6DB0-C5F0-178C939A6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880D339-0251-E469-19F5-3847C00A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FFCF-3030-4111-84AA-2AEC1B051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247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EFF93-FA2E-111E-B61B-A360FD91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4932DC7-A722-0D33-845D-EB8947F7E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F5BA751-7A57-2238-860A-6ACE82EE1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37FE8DC-34BE-1C96-398F-8E5444AF7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7F20F3C-BC03-BC55-EEF7-873B8C426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00E29D4-FD03-E1AB-2FA3-D11CC4FD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C66E-12B8-43F7-B995-D9122BB6F313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1D7A226-77CD-5643-D3BD-FA0F2E70F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724C388-393E-0EBB-CD0C-433AB8BAA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FFCF-3030-4111-84AA-2AEC1B051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562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7CCDBD-7443-D3B6-C2DA-7D0B46D4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7A52F44-6E58-356B-3F3A-39124730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C66E-12B8-43F7-B995-D9122BB6F313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88ED951-E839-82CF-0A79-A6BDE876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2947C8F-D5FF-E359-3383-3A5DE066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FFCF-3030-4111-84AA-2AEC1B051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331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6153911-032A-00B9-9BBC-49083F6CF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C66E-12B8-43F7-B995-D9122BB6F313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DC99520-9624-9CAF-D72B-F8647D742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B57AF1-F107-1CE6-F391-1FF90D48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FFCF-3030-4111-84AA-2AEC1B051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292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B85E69-8F46-203A-9E83-2D7EB9F1D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19DD17-C3C2-EF5E-A85F-65966255E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FDA4E24-0FAF-E497-2DC3-E8F521B6B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D735643-C81E-94E5-C551-17020947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C66E-12B8-43F7-B995-D9122BB6F313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6B2B4B8-CF0C-593F-CD04-37109471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EC70344-D38D-1D28-BF88-D7E82BAA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FFCF-3030-4111-84AA-2AEC1B051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95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AFA72B-5D51-8D45-FAC6-EFE54565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22232C3-933D-CE0F-D6CD-D2D976E3E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91E7587-5B4D-AF6C-4C59-F57C9C18C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C9EF963-8DF7-BA4C-CEE9-80BB69ADD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C66E-12B8-43F7-B995-D9122BB6F313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9DE141A-AEF3-C908-3E28-710F123F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12E1EC5-F125-6172-502E-4B4D7D07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DFFCF-3030-4111-84AA-2AEC1B051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909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7477C37-F84B-5FCB-19B0-F35C53EC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9046BB9-7447-99A7-4E1F-E281B6757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EB13DA-36FB-10A1-98F5-BC60ECF79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6CC66E-12B8-43F7-B995-D9122BB6F313}" type="datetimeFigureOut">
              <a:rPr lang="pl-PL" smtClean="0"/>
              <a:t>15.09.2025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B57860-BAEC-6B93-59CC-72730659C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CC911F3-8110-12A5-CF23-74E463433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8DFFCF-3030-4111-84AA-2AEC1B051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86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B1B261F-7199-0519-2DD5-D8582BCC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508" y="3602038"/>
            <a:ext cx="6023370" cy="206062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B6D3A46-C89A-0670-1441-816951230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478" y="1337912"/>
            <a:ext cx="10343087" cy="18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3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861CDB-B596-4B90-58E0-2D6176A5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455"/>
            <a:ext cx="10515600" cy="751406"/>
          </a:xfrm>
        </p:spPr>
        <p:txBody>
          <a:bodyPr>
            <a:normAutofit/>
          </a:bodyPr>
          <a:lstStyle/>
          <a:p>
            <a:r>
              <a:rPr lang="pl-PL" sz="3200" dirty="0"/>
              <a:t>Automatyczne zawory regulacyjne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E28D1D5-8B7D-6E22-8633-955997385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818" y="1060609"/>
            <a:ext cx="7441870" cy="231709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F0C5906-BB2E-8443-ECB7-E4CFD6D35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53" y="1060609"/>
            <a:ext cx="3559903" cy="53173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D8BEACC-C5F9-8282-3381-4C89A6E30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284" y="3480294"/>
            <a:ext cx="4009989" cy="31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4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FF09299-152B-7ABA-FB73-81F29373F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/>
              <a:t>Zawory regulacyjne stosujemy w układach dozowania surowców do reaktora oraz na stanowiskach załadunku autocystern</a:t>
            </a:r>
            <a:br>
              <a:rPr lang="en-US" sz="2600"/>
            </a:br>
            <a:r>
              <a:rPr lang="en-US" sz="2600"/>
              <a:t>W układach tych współpracują z przepływomierzem masowym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14D9587-654B-1427-25AB-15879400F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62" t="7858" r="479" b="10452"/>
          <a:stretch>
            <a:fillRect/>
          </a:stretch>
        </p:blipFill>
        <p:spPr>
          <a:xfrm>
            <a:off x="1014983" y="2301302"/>
            <a:ext cx="4890763" cy="409949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86E7CC1-5D3C-DB5C-DC3F-C4911DA5E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820" y="2642616"/>
            <a:ext cx="5381768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8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B7F1359-0DA9-C7AB-7A80-E40F572C6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pl-PL" sz="3600" dirty="0">
                <a:solidFill>
                  <a:srgbClr val="FFFFFF"/>
                </a:solidFill>
              </a:rPr>
              <a:t>Zawór do poboru prób z odsadzoną dźwignią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C66854A-C342-56FF-3B7E-66A29FD9F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796" y="643466"/>
            <a:ext cx="4677740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7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D88B62E-F442-E1AF-5DD6-39B52784D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/>
              <a:t>W ramach współpracy i w wyniku zebranych przez Nas doświadczeń związanych z użytkowaniem zaworów firma Andrex wykonała dla Nas specjalne zawory do poboru prób.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az 9" descr="Obraz zawierający rura, tekst, budynek, inżynieria&#10;&#10;Zawartość wygenerowana przez AI może być niepoprawna.">
            <a:extLst>
              <a:ext uri="{FF2B5EF4-FFF2-40B4-BE49-F238E27FC236}">
                <a16:creationId xmlns:a16="http://schemas.microsoft.com/office/drawing/2014/main" id="{ADB750EB-C292-168E-F749-717BB9366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4303" y="3002625"/>
            <a:ext cx="4154593" cy="2336958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3666D20-0D86-CD66-7AB4-8ED6E9961F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7309" y="2095869"/>
            <a:ext cx="4090243" cy="415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39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2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BFA04FD-BDDA-0322-3B5A-746F7A540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/>
              <a:t>W bardzo ciężkich warunkach pracy jako zawór spustowy  zastosowaliśmy zawór typ 44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DC7657A-A718-9FA5-013B-8D3723A6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72" y="164592"/>
            <a:ext cx="2299144" cy="408736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B7F4F79-FDBB-05CC-B69C-13C19F2F1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528" y="290835"/>
            <a:ext cx="3758184" cy="383488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135DDD3-2FB2-F720-FCD9-2D504E26A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304" y="338580"/>
            <a:ext cx="3758184" cy="3739392"/>
          </a:xfrm>
          <a:prstGeom prst="rect">
            <a:avLst/>
          </a:prstGeom>
        </p:spPr>
      </p:pic>
      <p:sp>
        <p:nvSpPr>
          <p:cNvPr id="36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68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B3A9A6A-FE1B-B804-7E7A-4DF9D6DF8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 ostatnim okresie testujemy zawory wyposażone w samozamykacz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maszyna, rura, inżynieria, zlew&#10;&#10;Zawartość wygenerowana przez AI może być niepoprawna.">
            <a:extLst>
              <a:ext uri="{FF2B5EF4-FFF2-40B4-BE49-F238E27FC236}">
                <a16:creationId xmlns:a16="http://schemas.microsoft.com/office/drawing/2014/main" id="{597DE374-3406-0A8F-6BEA-1D0509E6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1691" y="1905950"/>
            <a:ext cx="5786836" cy="32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59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674FB68-C7B1-0A1C-25AE-3D795D2D8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Dziękuję za uwagę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6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6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45547F-E494-D0A0-6F86-62A6F9FDC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1896177"/>
            <a:ext cx="10009308" cy="36887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3200" b="1" dirty="0" err="1">
                <a:solidFill>
                  <a:schemeClr val="tx2"/>
                </a:solidFill>
              </a:rPr>
              <a:t>Lerg</a:t>
            </a:r>
            <a:r>
              <a:rPr lang="pl-PL" sz="3200" b="1" dirty="0">
                <a:solidFill>
                  <a:schemeClr val="tx2"/>
                </a:solidFill>
              </a:rPr>
              <a:t> S.A.®</a:t>
            </a:r>
          </a:p>
          <a:p>
            <a:pPr marL="0" indent="0">
              <a:buNone/>
            </a:pPr>
            <a:r>
              <a:rPr lang="pl-PL" dirty="0" err="1">
                <a:solidFill>
                  <a:schemeClr val="tx2"/>
                </a:solidFill>
              </a:rPr>
              <a:t>Lerg</a:t>
            </a:r>
            <a:r>
              <a:rPr lang="pl-PL" dirty="0">
                <a:solidFill>
                  <a:schemeClr val="tx2"/>
                </a:solidFill>
              </a:rPr>
              <a:t>® w Pustkowie jest producentem i eksporterem żywic syntetycznych stosowanych w różnych gałęziach przemysłu, m.in.: w budownictwie, motoryzacji, meblarstwie czy górnictwie.</a:t>
            </a:r>
          </a:p>
          <a:p>
            <a:pPr marL="0" indent="0">
              <a:buNone/>
            </a:pPr>
            <a:r>
              <a:rPr lang="pl-PL" dirty="0">
                <a:solidFill>
                  <a:schemeClr val="tx2"/>
                </a:solidFill>
              </a:rPr>
              <a:t>Oferta </a:t>
            </a:r>
            <a:r>
              <a:rPr lang="pl-PL" dirty="0" err="1">
                <a:solidFill>
                  <a:schemeClr val="tx2"/>
                </a:solidFill>
              </a:rPr>
              <a:t>Lerg</a:t>
            </a:r>
            <a:r>
              <a:rPr lang="pl-PL" dirty="0">
                <a:solidFill>
                  <a:schemeClr val="tx2"/>
                </a:solidFill>
              </a:rPr>
              <a:t>® to głównie żywice poliestrowe, </a:t>
            </a:r>
            <a:r>
              <a:rPr lang="pl-PL" dirty="0" err="1">
                <a:solidFill>
                  <a:schemeClr val="tx2"/>
                </a:solidFill>
              </a:rPr>
              <a:t>nowolakowe</a:t>
            </a:r>
            <a:r>
              <a:rPr lang="pl-PL" dirty="0">
                <a:solidFill>
                  <a:schemeClr val="tx2"/>
                </a:solidFill>
              </a:rPr>
              <a:t> i fenolowe, żywice do materiałów drewnopochodnych, izolacyjnych, warstwowych oraz żelkoty, </a:t>
            </a:r>
            <a:r>
              <a:rPr lang="pl-PL" dirty="0" err="1">
                <a:solidFill>
                  <a:schemeClr val="tx2"/>
                </a:solidFill>
              </a:rPr>
              <a:t>poliole</a:t>
            </a:r>
            <a:r>
              <a:rPr lang="pl-PL" dirty="0">
                <a:solidFill>
                  <a:schemeClr val="tx2"/>
                </a:solidFill>
              </a:rPr>
              <a:t> poliestrowe, formalina, a także produkty marki </a:t>
            </a:r>
            <a:r>
              <a:rPr lang="pl-PL" dirty="0" err="1">
                <a:solidFill>
                  <a:schemeClr val="tx2"/>
                </a:solidFill>
              </a:rPr>
              <a:t>Polfill</a:t>
            </a:r>
            <a:r>
              <a:rPr lang="pl-PL" dirty="0">
                <a:solidFill>
                  <a:schemeClr val="tx2"/>
                </a:solidFill>
              </a:rPr>
              <a:t>® dedykowane do napraw lakierniczych</a:t>
            </a:r>
            <a:r>
              <a:rPr lang="pl-PL" sz="18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30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1733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1"/>
            <a:ext cx="4262009" cy="2602764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0995" y="62352"/>
            <a:ext cx="6028697" cy="6795648"/>
            <a:chOff x="6160995" y="62352"/>
            <a:chExt cx="6028697" cy="6795648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D9D841E-EA08-EC10-4D9C-B13647782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055098"/>
            <a:ext cx="5760719" cy="47478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Firma Andrex-Dąbrowski współpracuje z Lerg S.A. Pustków od przeszło 30 lat, dostarczając armaturę,  w tym przede wszystkim zawory kulowe</a:t>
            </a:r>
            <a:br>
              <a:rPr lang="en-US" sz="2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Umowa pomiędzy Andrex a Lerg  gawrantuje zabezpieczenie przez Andrex ustalonych stanów magazynowych na wytypowaną przez Nas armaturę</a:t>
            </a:r>
            <a:br>
              <a:rPr lang="en-US" sz="2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 ramach współpracy Andrex-Dąbrowski realizował również specjalne wykonania zaworów, które zostały zastosowane w naszych instalacjach i które sprawdziły się w praktyce</a:t>
            </a:r>
          </a:p>
        </p:txBody>
      </p:sp>
    </p:spTree>
    <p:extLst>
      <p:ext uri="{BB962C8B-B14F-4D97-AF65-F5344CB8AC3E}">
        <p14:creationId xmlns:p14="http://schemas.microsoft.com/office/powerpoint/2010/main" val="236888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ymbol zastępczy zawartości 7" descr="Obraz zawierający na wolnym powietrzu, niebo, chmura, inżynieria&#10;&#10;Zawartość wygenerowana przez AI może być niepoprawna.">
            <a:extLst>
              <a:ext uri="{FF2B5EF4-FFF2-40B4-BE49-F238E27FC236}">
                <a16:creationId xmlns:a16="http://schemas.microsoft.com/office/drawing/2014/main" id="{13C85521-9EC7-E534-563A-B2B10D8B9F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0" b="-1"/>
          <a:stretch>
            <a:fillRect/>
          </a:stretch>
        </p:blipFill>
        <p:spPr>
          <a:xfrm rot="5400000">
            <a:off x="-1186468" y="1186467"/>
            <a:ext cx="6309360" cy="3936424"/>
          </a:xfrm>
          <a:prstGeom prst="rect">
            <a:avLst/>
          </a:prstGeom>
        </p:spPr>
      </p:pic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ymbol zastępczy zawartości 31">
            <a:extLst>
              <a:ext uri="{FF2B5EF4-FFF2-40B4-BE49-F238E27FC236}">
                <a16:creationId xmlns:a16="http://schemas.microsoft.com/office/drawing/2014/main" id="{7162E853-CF9D-9918-7608-FF1C877CC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91391" y="443668"/>
            <a:ext cx="371246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1700"/>
              <a:t>Instalacja do produkcji formaliny żywic poliestrowych i stanowiska załadunku autocystern</a:t>
            </a:r>
          </a:p>
        </p:txBody>
      </p:sp>
      <p:pic>
        <p:nvPicPr>
          <p:cNvPr id="10" name="Obraz 9" descr="Obraz zawierający stal, metal, inżynieria, przemysł&#10;&#10;Zawartość wygenerowana przez AI może być niepoprawna.">
            <a:extLst>
              <a:ext uri="{FF2B5EF4-FFF2-40B4-BE49-F238E27FC236}">
                <a16:creationId xmlns:a16="http://schemas.microsoft.com/office/drawing/2014/main" id="{960A617A-C419-2998-0B7B-CC09D1744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r="24327" b="-1"/>
          <a:stretch>
            <a:fillRect/>
          </a:stretch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6" name="Symbol zastępczy zawartości 5" descr="Obraz zawierający na wolnym powietrzu, budynek, niebo, inżynieria&#10;&#10;Zawartość wygenerowana przez AI może być niepoprawna.">
            <a:extLst>
              <a:ext uri="{FF2B5EF4-FFF2-40B4-BE49-F238E27FC236}">
                <a16:creationId xmlns:a16="http://schemas.microsoft.com/office/drawing/2014/main" id="{464F1DCA-5969-46A4-7DAA-BE182AB98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39"/>
          <a:stretch>
            <a:fillRect/>
          </a:stretch>
        </p:blipFill>
        <p:spPr>
          <a:xfrm rot="5400000">
            <a:off x="8366848" y="2484207"/>
            <a:ext cx="3749236" cy="39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4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1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1490F89-0586-3976-AD0C-150379F2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anchor="t">
            <a:normAutofit/>
          </a:bodyPr>
          <a:lstStyle/>
          <a:p>
            <a:r>
              <a:rPr lang="pl-PL" sz="3100">
                <a:solidFill>
                  <a:srgbClr val="FFFFFF"/>
                </a:solidFill>
              </a:rPr>
              <a:t>Zawory firmy ANDREX stosowane są w Naszej firmie na: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C2580E-378F-62E9-6BD3-274CD6E7AB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>
            <a:normAutofit/>
          </a:bodyPr>
          <a:lstStyle/>
          <a:p>
            <a:r>
              <a:rPr lang="pl-PL" sz="1400"/>
              <a:t>Wszystkich produkowanych przez Nas żywicach: poliestrowych, nowolakowych i fenolowych</a:t>
            </a:r>
          </a:p>
          <a:p>
            <a:r>
              <a:rPr lang="pl-PL" sz="1400"/>
              <a:t>Fenolu</a:t>
            </a:r>
          </a:p>
          <a:p>
            <a:r>
              <a:rPr lang="pl-PL" sz="1400"/>
              <a:t>Formalinie</a:t>
            </a:r>
          </a:p>
          <a:p>
            <a:r>
              <a:rPr lang="pl-PL" sz="1400"/>
              <a:t>Glikolach</a:t>
            </a:r>
          </a:p>
          <a:p>
            <a:r>
              <a:rPr lang="pl-PL" sz="1400"/>
              <a:t>Glicerynie</a:t>
            </a:r>
          </a:p>
          <a:p>
            <a:r>
              <a:rPr lang="pl-PL" sz="1400"/>
              <a:t>Sylfat</a:t>
            </a:r>
          </a:p>
          <a:p>
            <a:r>
              <a:rPr lang="pl-PL" sz="1400"/>
              <a:t>Oleju sojowym</a:t>
            </a:r>
          </a:p>
          <a:p>
            <a:r>
              <a:rPr lang="pl-PL" sz="1400"/>
              <a:t>Bezwodniku maleinowym</a:t>
            </a:r>
          </a:p>
          <a:p>
            <a:r>
              <a:rPr lang="pl-PL" sz="1400"/>
              <a:t>DCPD</a:t>
            </a:r>
          </a:p>
          <a:p>
            <a:r>
              <a:rPr lang="pl-PL" sz="1400"/>
              <a:t>PUC</a:t>
            </a:r>
          </a:p>
          <a:p>
            <a:r>
              <a:rPr lang="pl-PL" sz="1400"/>
              <a:t>Glikolizat</a:t>
            </a:r>
          </a:p>
          <a:p>
            <a:endParaRPr lang="pl-PL" sz="1400"/>
          </a:p>
          <a:p>
            <a:endParaRPr lang="pl-PL" sz="140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0EA7CD7-F9FE-7E17-9338-7BB8BBA24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2926080" cy="4363844"/>
          </a:xfrm>
        </p:spPr>
        <p:txBody>
          <a:bodyPr>
            <a:normAutofit/>
          </a:bodyPr>
          <a:lstStyle/>
          <a:p>
            <a:r>
              <a:rPr lang="pl-PL" sz="1700"/>
              <a:t>Metanol</a:t>
            </a:r>
          </a:p>
          <a:p>
            <a:r>
              <a:rPr lang="pl-PL" sz="1700"/>
              <a:t>Styren</a:t>
            </a:r>
          </a:p>
          <a:p>
            <a:r>
              <a:rPr lang="pl-PL" sz="1700"/>
              <a:t>Benzyna lakowa</a:t>
            </a:r>
          </a:p>
          <a:p>
            <a:r>
              <a:rPr lang="pl-PL" sz="1700"/>
              <a:t>Butanol</a:t>
            </a:r>
          </a:p>
          <a:p>
            <a:r>
              <a:rPr lang="pl-PL" sz="1700"/>
              <a:t>Kwas siarkowy i PTS</a:t>
            </a:r>
          </a:p>
          <a:p>
            <a:r>
              <a:rPr lang="pl-PL" sz="1700"/>
              <a:t>Ług sodowy i potasowy</a:t>
            </a:r>
          </a:p>
          <a:p>
            <a:r>
              <a:rPr lang="pl-PL" sz="1700"/>
              <a:t>Woda amoniakalna</a:t>
            </a:r>
          </a:p>
          <a:p>
            <a:r>
              <a:rPr lang="pl-PL" sz="1700"/>
              <a:t>Woda chłodnicza, para i kondensat</a:t>
            </a:r>
          </a:p>
          <a:p>
            <a:r>
              <a:rPr lang="pl-PL" sz="1700"/>
              <a:t>Odgazy</a:t>
            </a:r>
          </a:p>
          <a:p>
            <a:r>
              <a:rPr lang="pl-PL" sz="1700"/>
              <a:t>Azot</a:t>
            </a:r>
          </a:p>
          <a:p>
            <a:r>
              <a:rPr lang="pl-PL" sz="1700"/>
              <a:t>Powietrze</a:t>
            </a:r>
          </a:p>
          <a:p>
            <a:endParaRPr lang="pl-PL" sz="1700"/>
          </a:p>
        </p:txBody>
      </p:sp>
    </p:spTree>
    <p:extLst>
      <p:ext uri="{BB962C8B-B14F-4D97-AF65-F5344CB8AC3E}">
        <p14:creationId xmlns:p14="http://schemas.microsoft.com/office/powerpoint/2010/main" val="358319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2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stal, inżynieria, przemysł, maszyna&#10;&#10;Zawartość wygenerowana przez AI może być niepoprawna.">
            <a:extLst>
              <a:ext uri="{FF2B5EF4-FFF2-40B4-BE49-F238E27FC236}">
                <a16:creationId xmlns:a16="http://schemas.microsoft.com/office/drawing/2014/main" id="{E9B021BC-3A5C-EDCA-A3D3-F4B862E86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1" b="-1"/>
          <a:stretch>
            <a:fillRect/>
          </a:stretch>
        </p:blipFill>
        <p:spPr>
          <a:xfrm rot="5400000">
            <a:off x="-1186468" y="1186467"/>
            <a:ext cx="6309360" cy="3936424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35EF8D5-F32C-EC46-1B0C-9BBA211D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Zawory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ANDREX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stosujemy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bezpośrednim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orurowaniu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reaktorów</a:t>
            </a:r>
            <a:r>
              <a:rPr lang="pl-PL" sz="2000" dirty="0"/>
              <a:t>,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mieszalników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zbiorników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magazynowych</a:t>
            </a: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ymbol zastępczy zawartości 8" descr="Obraz zawierający budynek, przemysł, stal, inżynieria&#10;&#10;Zawartość wygenerowana przez AI może być niepoprawna.">
            <a:extLst>
              <a:ext uri="{FF2B5EF4-FFF2-40B4-BE49-F238E27FC236}">
                <a16:creationId xmlns:a16="http://schemas.microsoft.com/office/drawing/2014/main" id="{9BA92474-EA8C-67AD-8A3D-BF97A3383A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r="19572" b="1"/>
          <a:stretch>
            <a:fillRect/>
          </a:stretch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FC5C9FA-2F18-0B32-452B-0F97CD07F3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541" b="21788"/>
          <a:stretch>
            <a:fillRect/>
          </a:stretch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14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4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5ECCEED-9B77-E49E-FFC3-027E4EE49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614" y="412453"/>
            <a:ext cx="3128385" cy="18494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Oprócz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zaworów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kulowych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Andrex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dostarcza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Nam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również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przezierniki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kołnierzowe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ymbol zastępczy zawartości 5" descr="Obraz zawierający przemysł, inżynieria, stal, rura&#10;&#10;Zawartość wygenerowana przez AI może być niepoprawna.">
            <a:extLst>
              <a:ext uri="{FF2B5EF4-FFF2-40B4-BE49-F238E27FC236}">
                <a16:creationId xmlns:a16="http://schemas.microsoft.com/office/drawing/2014/main" id="{48A12C3A-F5F8-72AE-16C6-C092AF90C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7"/>
          <a:stretch>
            <a:fillRect/>
          </a:stretch>
        </p:blipFill>
        <p:spPr>
          <a:xfrm>
            <a:off x="128016" y="2511126"/>
            <a:ext cx="6400781" cy="3963714"/>
          </a:xfrm>
          <a:prstGeom prst="rect">
            <a:avLst/>
          </a:prstGeom>
        </p:spPr>
      </p:pic>
      <p:pic>
        <p:nvPicPr>
          <p:cNvPr id="8" name="Symbol zastępczy zawartości 7" descr="Obraz zawierający maszyna, przemysł, inżynieria, fabryka&#10;&#10;Zawartość wygenerowana przez AI może być niepoprawna.">
            <a:extLst>
              <a:ext uri="{FF2B5EF4-FFF2-40B4-BE49-F238E27FC236}">
                <a16:creationId xmlns:a16="http://schemas.microsoft.com/office/drawing/2014/main" id="{A8E2E3FE-CD5F-15AE-CCE3-0E395530AA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6" r="20190" b="-2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27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3420F5-8E09-1F9C-2C3A-2D5330CD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99484" cy="1973814"/>
          </a:xfrm>
        </p:spPr>
        <p:txBody>
          <a:bodyPr>
            <a:normAutofit fontScale="90000"/>
          </a:bodyPr>
          <a:lstStyle/>
          <a:p>
            <a:r>
              <a:rPr lang="pl-PL" sz="3200">
                <a:solidFill>
                  <a:schemeClr val="tx2">
                    <a:lumMod val="75000"/>
                    <a:lumOff val="25000"/>
                  </a:schemeClr>
                </a:solidFill>
              </a:rPr>
              <a:t>Na rurociągach ogrzewanych stosujemy zawory ogrzewane parą lub kablem grzewczym. Kablem grzewczym w zakresie od 20 do 200</a:t>
            </a:r>
            <a:r>
              <a:rPr lang="pl-PL" sz="3200" baseline="30000">
                <a:solidFill>
                  <a:schemeClr val="tx2">
                    <a:lumMod val="75000"/>
                    <a:lumOff val="25000"/>
                  </a:schemeClr>
                </a:solidFill>
              </a:rPr>
              <a:t>0</a:t>
            </a:r>
            <a:r>
              <a:rPr lang="pl-PL" sz="3200">
                <a:solidFill>
                  <a:schemeClr val="tx2">
                    <a:lumMod val="75000"/>
                    <a:lumOff val="25000"/>
                  </a:schemeClr>
                </a:solidFill>
              </a:rPr>
              <a:t>C</a:t>
            </a:r>
            <a:endParaRPr lang="pl-PL" sz="3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2FF570DC-AC96-6CFF-526F-73A41A2AD3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9761" y="2571417"/>
            <a:ext cx="3561746" cy="3605546"/>
          </a:xfrm>
          <a:prstGeom prst="rect">
            <a:avLst/>
          </a:prstGeom>
        </p:spPr>
      </p:pic>
      <p:pic>
        <p:nvPicPr>
          <p:cNvPr id="6" name="Symbol zastępczy zawartości 5" descr="Obraz zawierający maszyna, inżynieria, rura, przemysł&#10;&#10;Zawartość wygenerowana przez AI może być niepoprawna.">
            <a:extLst>
              <a:ext uri="{FF2B5EF4-FFF2-40B4-BE49-F238E27FC236}">
                <a16:creationId xmlns:a16="http://schemas.microsoft.com/office/drawing/2014/main" id="{0C200F5C-951C-8EBB-3497-B2DFD1C665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4038" y="1804140"/>
            <a:ext cx="6177280" cy="3474719"/>
          </a:xfrm>
        </p:spPr>
      </p:pic>
    </p:spTree>
    <p:extLst>
      <p:ext uri="{BB962C8B-B14F-4D97-AF65-F5344CB8AC3E}">
        <p14:creationId xmlns:p14="http://schemas.microsoft.com/office/powerpoint/2010/main" val="254521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01701F-9F9D-2F1F-026D-24A52C35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58" y="894756"/>
            <a:ext cx="6268770" cy="11203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500" dirty="0"/>
              <a:t>Na </a:t>
            </a:r>
            <a:r>
              <a:rPr lang="en-US" sz="2500" dirty="0" err="1"/>
              <a:t>instalacji</a:t>
            </a:r>
            <a:r>
              <a:rPr lang="en-US" sz="2500" dirty="0"/>
              <a:t> </a:t>
            </a:r>
            <a:r>
              <a:rPr lang="en-US" sz="2500" dirty="0" err="1"/>
              <a:t>kwasu</a:t>
            </a:r>
            <a:r>
              <a:rPr lang="en-US" sz="2500" dirty="0"/>
              <a:t> </a:t>
            </a:r>
            <a:r>
              <a:rPr lang="en-US" sz="2500" dirty="0" err="1"/>
              <a:t>siarkowego</a:t>
            </a:r>
            <a:r>
              <a:rPr lang="en-US" sz="2500" dirty="0"/>
              <a:t> </a:t>
            </a:r>
            <a:r>
              <a:rPr lang="en-US" sz="2500" dirty="0" err="1"/>
              <a:t>i</a:t>
            </a:r>
            <a:r>
              <a:rPr lang="en-US" sz="2500" dirty="0"/>
              <a:t> PTS </a:t>
            </a:r>
            <a:r>
              <a:rPr lang="en-US" sz="2500" dirty="0" err="1"/>
              <a:t>stosujemy</a:t>
            </a:r>
            <a:r>
              <a:rPr lang="en-US" sz="2500" dirty="0"/>
              <a:t> </a:t>
            </a:r>
            <a:r>
              <a:rPr lang="en-US" sz="2500" dirty="0" err="1"/>
              <a:t>armaturę</a:t>
            </a:r>
            <a:r>
              <a:rPr lang="en-US" sz="2500" dirty="0"/>
              <a:t> </a:t>
            </a:r>
            <a:r>
              <a:rPr lang="en-US" sz="2500" dirty="0" err="1"/>
              <a:t>teflonowaną</a:t>
            </a:r>
            <a:r>
              <a:rPr lang="en-US" sz="2500" dirty="0"/>
              <a:t> </a:t>
            </a:r>
            <a:r>
              <a:rPr lang="en-US" sz="2500" dirty="0" err="1"/>
              <a:t>wraz</a:t>
            </a:r>
            <a:r>
              <a:rPr lang="en-US" sz="2500" dirty="0"/>
              <a:t> z </a:t>
            </a:r>
            <a:r>
              <a:rPr lang="en-US" sz="2500" dirty="0" err="1"/>
              <a:t>teflonowanymi</a:t>
            </a:r>
            <a:r>
              <a:rPr lang="en-US" sz="2500" dirty="0"/>
              <a:t> </a:t>
            </a:r>
            <a:r>
              <a:rPr lang="en-US" sz="2500" dirty="0" err="1"/>
              <a:t>kształtkami</a:t>
            </a:r>
            <a:r>
              <a:rPr lang="en-US" sz="2500" dirty="0"/>
              <a:t> </a:t>
            </a:r>
            <a:r>
              <a:rPr lang="en-US" sz="2500" dirty="0" err="1"/>
              <a:t>kołnierzowymi</a:t>
            </a:r>
            <a:r>
              <a:rPr lang="en-US" sz="2500" dirty="0"/>
              <a:t> </a:t>
            </a:r>
          </a:p>
        </p:txBody>
      </p:sp>
      <p:sp>
        <p:nvSpPr>
          <p:cNvPr id="29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Symbol zastępczy zawartości 4" descr="Obraz zawierający maszyna, inżynieria, stal, fabryka&#10;&#10;Zawartość wygenerowana przez AI może być niepoprawna.">
            <a:extLst>
              <a:ext uri="{FF2B5EF4-FFF2-40B4-BE49-F238E27FC236}">
                <a16:creationId xmlns:a16="http://schemas.microsoft.com/office/drawing/2014/main" id="{424DB4B9-D19A-48D5-B1BF-291A4075C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6" y="2529520"/>
            <a:ext cx="6492808" cy="3652205"/>
          </a:xfr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4F85058-3A5E-82A3-551F-B278BC46C0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2" r="2" b="13637"/>
          <a:stretch>
            <a:fillRect/>
          </a:stretch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0922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341</Words>
  <Application>Microsoft Office PowerPoint</Application>
  <PresentationFormat>Panoramiczny</PresentationFormat>
  <Paragraphs>39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Motyw pakietu Office</vt:lpstr>
      <vt:lpstr>Prezentacja programu PowerPoint</vt:lpstr>
      <vt:lpstr>Prezentacja programu PowerPoint</vt:lpstr>
      <vt:lpstr>Firma Andrex-Dąbrowski współpracuje z Lerg S.A. Pustków od przeszło 30 lat, dostarczając armaturę,  w tym przede wszystkim zawory kulowe  Umowa pomiędzy Andrex a Lerg  gawrantuje zabezpieczenie przez Andrex ustalonych stanów magazynowych na wytypowaną przez Nas armaturę  W ramach współpracy Andrex-Dąbrowski realizował również specjalne wykonania zaworów, które zostały zastosowane w naszych instalacjach i które sprawdziły się w praktyce</vt:lpstr>
      <vt:lpstr>Prezentacja programu PowerPoint</vt:lpstr>
      <vt:lpstr>Zawory firmy ANDREX stosowane są w Naszej firmie na:</vt:lpstr>
      <vt:lpstr>Zawory ANDREX stosujemy w bezpośrednim orurowaniu reaktorów, mieszalników i zbiorników magazynowych</vt:lpstr>
      <vt:lpstr>Oprócz zaworów kulowych Andrex dostarcza Nam również przezierniki kołnierzowe</vt:lpstr>
      <vt:lpstr>Na rurociągach ogrzewanych stosujemy zawory ogrzewane parą lub kablem grzewczym. Kablem grzewczym w zakresie od 20 do 2000C</vt:lpstr>
      <vt:lpstr>Na instalacji kwasu siarkowego i PTS stosujemy armaturę teflonowaną wraz z teflonowanymi kształtkami kołnierzowymi </vt:lpstr>
      <vt:lpstr>Automatyczne zawory regulacyjne</vt:lpstr>
      <vt:lpstr>Zawory regulacyjne stosujemy w układach dozowania surowców do reaktora oraz na stanowiskach załadunku autocystern W układach tych współpracują z przepływomierzem masowym</vt:lpstr>
      <vt:lpstr>Zawór do poboru prób z odsadzoną dźwignią</vt:lpstr>
      <vt:lpstr>W ramach współpracy i w wyniku zebranych przez Nas doświadczeń związanych z użytkowaniem zaworów firma Andrex wykonała dla Nas specjalne zawory do poboru prób.</vt:lpstr>
      <vt:lpstr>W bardzo ciężkich warunkach pracy jako zawór spustowy  zastosowaliśmy zawór typ 44</vt:lpstr>
      <vt:lpstr>W ostatnim okresie testujemy zawory wyposażone w samozamykacz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Para Andrzej [LERG]</dc:creator>
  <cp:lastModifiedBy>Michał Moryto</cp:lastModifiedBy>
  <cp:revision>7</cp:revision>
  <dcterms:created xsi:type="dcterms:W3CDTF">2025-09-10T09:00:13Z</dcterms:created>
  <dcterms:modified xsi:type="dcterms:W3CDTF">2025-09-15T11:00:25Z</dcterms:modified>
</cp:coreProperties>
</file>